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sldIdLst>
    <p:sldId id="256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1" dt="2026-10-29T07:31:32.8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idan Lewis" userId="S::aidanlewis@3dtracking.com::4503e462-506a-4b0d-a0e0-ebecf215fa4e" providerId="AD" clId="Web-{00000000-0000-0000-0000-000000000000}"/>
    <pc:docChg chg="delSld">
      <pc:chgData name="Aidan Lewis" userId="S::aidanlewis@3dtracking.com::4503e462-506a-4b0d-a0e0-ebecf215fa4e" providerId="AD" clId="Web-{00000000-0000-0000-0000-000000000000}" dt="2026-10-29T07:31:32.839" v="0"/>
      <pc:docMkLst>
        <pc:docMk/>
      </pc:docMkLst>
      <pc:sldChg chg="del">
        <pc:chgData name="Aidan Lewis" userId="S::aidanlewis@3dtracking.com::4503e462-506a-4b0d-a0e0-ebecf215fa4e" providerId="AD" clId="Web-{00000000-0000-0000-0000-000000000000}" dt="2026-10-29T07:31:32.839" v="0"/>
        <pc:sldMkLst>
          <pc:docMk/>
          <pc:sldMk cId="0" sldId="2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7A170B-8A2F-40D4-BEAB-D05FE6CC7DCE}" type="datetimeFigureOut">
              <a:t>10/29/2026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5E76B5-8011-4B90-8847-7FCD16796D9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16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e3b27c9-6f97-4edf-8693-ae863393bd88" xsi:nil="true"/>
    <lcf76f155ced4ddcb4097134ff3c332f xmlns="080ffa63-2f69-4fc4-b478-0b6206631e01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A07C4DE195E44984147D0EF30EBB7C" ma:contentTypeVersion="13" ma:contentTypeDescription="Create a new document." ma:contentTypeScope="" ma:versionID="933f19c5e25c0b9f5b7f7003226e175c">
  <xsd:schema xmlns:xsd="http://www.w3.org/2001/XMLSchema" xmlns:xs="http://www.w3.org/2001/XMLSchema" xmlns:p="http://schemas.microsoft.com/office/2006/metadata/properties" xmlns:ns2="080ffa63-2f69-4fc4-b478-0b6206631e01" xmlns:ns3="4e3b27c9-6f97-4edf-8693-ae863393bd88" targetNamespace="http://schemas.microsoft.com/office/2006/metadata/properties" ma:root="true" ma:fieldsID="2734713b2aba27a955ff92545bc822b6" ns2:_="" ns3:_="">
    <xsd:import namespace="080ffa63-2f69-4fc4-b478-0b6206631e01"/>
    <xsd:import namespace="4e3b27c9-6f97-4edf-8693-ae863393bd88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0ffa63-2f69-4fc4-b478-0b6206631e01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15ba9f04-24d6-471a-9e76-e4ab59d0240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3b27c9-6f97-4edf-8693-ae863393bd88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623f1016-b9f7-4e48-b44f-5b6a3a3a194f}" ma:internalName="TaxCatchAll" ma:showField="CatchAllData" ma:web="4e3b27c9-6f97-4edf-8693-ae863393bd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654965-3594-4D72-8928-30CB10DEABF5}">
  <ds:schemaRefs>
    <ds:schemaRef ds:uri="http://schemas.microsoft.com/office/2006/metadata/properties"/>
    <ds:schemaRef ds:uri="http://schemas.microsoft.com/office/infopath/2007/PartnerControls"/>
    <ds:schemaRef ds:uri="4e3b27c9-6f97-4edf-8693-ae863393bd88"/>
    <ds:schemaRef ds:uri="080ffa63-2f69-4fc4-b478-0b6206631e01"/>
  </ds:schemaRefs>
</ds:datastoreItem>
</file>

<file path=customXml/itemProps2.xml><?xml version="1.0" encoding="utf-8"?>
<ds:datastoreItem xmlns:ds="http://schemas.openxmlformats.org/officeDocument/2006/customXml" ds:itemID="{89D66008-E4D9-48CC-9B50-4B7A6873B9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FB67C29-5C6B-4B11-AF19-5DB53CA4E9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80ffa63-2f69-4fc4-b478-0b6206631e01"/>
    <ds:schemaRef ds:uri="4e3b27c9-6f97-4edf-8693-ae863393bd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2</cp:revision>
  <dcterms:created xsi:type="dcterms:W3CDTF">2026-10-29T07:28:23Z</dcterms:created>
  <dcterms:modified xsi:type="dcterms:W3CDTF">2026-10-29T07:31:32Z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0x010100B1A07C4DE195E44984147D0EF30EBB7C</vt:lpwstr>
  </property>
  <property fmtid="{D5CDD505-2E9C-101B-9397-08002B2CF9AE}" pid="3" name="MediaServiceImageTags">
    <vt:lpwstr/>
  </property>
</Properties>
</file>