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6"/>
  </p:notesMasterIdLst>
  <p:sldIdLst>
    <p:sldId id="256" r:id="rId5"/>
    <p:sldId id="266" r:id="rId6"/>
    <p:sldId id="257" r:id="rId7"/>
    <p:sldId id="258" r:id="rId8"/>
    <p:sldId id="259" r:id="rId9"/>
    <p:sldId id="260" r:id="rId10"/>
    <p:sldId id="261" r:id="rId11"/>
    <p:sldId id="262" r:id="rId12"/>
    <p:sldId id="263" r:id="rId13"/>
    <p:sldId id="264" r:id="rId14"/>
    <p:sldId id="265" r:id="rId15"/>
  </p:sldIdLst>
  <p:sldSz cx="12192000" cy="6858000"/>
  <p:notesSz cx="10287000" cy="18288000"/>
  <p:defaultTextStyle>
    <a:lvl1pPr marL="0" algn="l" defTabSz="609585" rtl="0" eaLnBrk="1" latinLnBrk="0" hangingPunct="1">
      <a:defRPr sz="1200" kern="1200">
        <a:solidFill>
          <a:schemeClr val="tx1"/>
        </a:solidFill>
        <a:latin typeface="+mn-lt"/>
        <a:ea typeface="+mn-ea"/>
        <a:cs typeface="+mn-cs"/>
      </a:defRPr>
    </a:lvl1pPr>
    <a:lvl2pPr marL="304792" algn="l" defTabSz="609585" rtl="0" eaLnBrk="1" latinLnBrk="0" hangingPunct="1">
      <a:defRPr sz="1200" kern="1200">
        <a:solidFill>
          <a:schemeClr val="tx1"/>
        </a:solidFill>
        <a:latin typeface="+mn-lt"/>
        <a:ea typeface="+mn-ea"/>
        <a:cs typeface="+mn-cs"/>
      </a:defRPr>
    </a:lvl2pPr>
    <a:lvl3pPr marL="609585" algn="l" defTabSz="609585" rtl="0" eaLnBrk="1" latinLnBrk="0" hangingPunct="1">
      <a:defRPr sz="1200" kern="1200">
        <a:solidFill>
          <a:schemeClr val="tx1"/>
        </a:solidFill>
        <a:latin typeface="+mn-lt"/>
        <a:ea typeface="+mn-ea"/>
        <a:cs typeface="+mn-cs"/>
      </a:defRPr>
    </a:lvl3pPr>
    <a:lvl4pPr marL="914377" algn="l" defTabSz="609585" rtl="0" eaLnBrk="1" latinLnBrk="0" hangingPunct="1">
      <a:defRPr sz="1200" kern="1200">
        <a:solidFill>
          <a:schemeClr val="tx1"/>
        </a:solidFill>
        <a:latin typeface="+mn-lt"/>
        <a:ea typeface="+mn-ea"/>
        <a:cs typeface="+mn-cs"/>
      </a:defRPr>
    </a:lvl4pPr>
    <a:lvl5pPr marL="1219170" algn="l" defTabSz="609585" rtl="0" eaLnBrk="1" latinLnBrk="0" hangingPunct="1">
      <a:defRPr sz="1200" kern="1200">
        <a:solidFill>
          <a:schemeClr val="tx1"/>
        </a:solidFill>
        <a:latin typeface="+mn-lt"/>
        <a:ea typeface="+mn-ea"/>
        <a:cs typeface="+mn-cs"/>
      </a:defRPr>
    </a:lvl5pPr>
    <a:lvl6pPr marL="1523962" algn="l" defTabSz="609585" rtl="0" eaLnBrk="1" latinLnBrk="0" hangingPunct="1">
      <a:defRPr sz="1200" kern="1200">
        <a:solidFill>
          <a:schemeClr val="tx1"/>
        </a:solidFill>
        <a:latin typeface="+mn-lt"/>
        <a:ea typeface="+mn-ea"/>
        <a:cs typeface="+mn-cs"/>
      </a:defRPr>
    </a:lvl6pPr>
    <a:lvl7pPr marL="1828754" algn="l" defTabSz="609585" rtl="0" eaLnBrk="1" latinLnBrk="0" hangingPunct="1">
      <a:defRPr sz="1200" kern="1200">
        <a:solidFill>
          <a:schemeClr val="tx1"/>
        </a:solidFill>
        <a:latin typeface="+mn-lt"/>
        <a:ea typeface="+mn-ea"/>
        <a:cs typeface="+mn-cs"/>
      </a:defRPr>
    </a:lvl7pPr>
    <a:lvl8pPr marL="2133547" algn="l" defTabSz="609585" rtl="0" eaLnBrk="1" latinLnBrk="0" hangingPunct="1">
      <a:defRPr sz="1200" kern="1200">
        <a:solidFill>
          <a:schemeClr val="tx1"/>
        </a:solidFill>
        <a:latin typeface="+mn-lt"/>
        <a:ea typeface="+mn-ea"/>
        <a:cs typeface="+mn-cs"/>
      </a:defRPr>
    </a:lvl8pPr>
    <a:lvl9pPr marL="2438339" algn="l" defTabSz="609585" rtl="0" eaLnBrk="1" latinLnBrk="0" hangingPunct="1">
      <a:defRPr sz="12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F7F7F"/>
    <a:srgbClr val="0C3B4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310F31D-63C5-E96A-7446-3EA4F9D23617}" v="4" dt="2026-10-21T13:01:36.048"/>
    <p1510:client id="{DE6A9F39-867D-FA4B-893A-5DFE829E66C4}" v="1162" dt="2026-10-21T14:23:57.1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idan Lewis" userId="S::aidanlewis@3dtracking.com::4503e462-506a-4b0d-a0e0-ebecf215fa4e" providerId="AD" clId="Web-{9310F31D-63C5-E96A-7446-3EA4F9D23617}"/>
    <pc:docChg chg="modSld">
      <pc:chgData name="Aidan Lewis" userId="S::aidanlewis@3dtracking.com::4503e462-506a-4b0d-a0e0-ebecf215fa4e" providerId="AD" clId="Web-{9310F31D-63C5-E96A-7446-3EA4F9D23617}" dt="2026-10-21T13:01:36.048" v="3" actId="1076"/>
      <pc:docMkLst>
        <pc:docMk/>
      </pc:docMkLst>
      <pc:sldChg chg="modSp">
        <pc:chgData name="Aidan Lewis" userId="S::aidanlewis@3dtracking.com::4503e462-506a-4b0d-a0e0-ebecf215fa4e" providerId="AD" clId="Web-{9310F31D-63C5-E96A-7446-3EA4F9D23617}" dt="2026-10-21T13:01:36.048" v="3" actId="1076"/>
        <pc:sldMkLst>
          <pc:docMk/>
          <pc:sldMk cId="0" sldId="260"/>
        </pc:sldMkLst>
        <pc:spChg chg="mod">
          <ac:chgData name="Aidan Lewis" userId="S::aidanlewis@3dtracking.com::4503e462-506a-4b0d-a0e0-ebecf215fa4e" providerId="AD" clId="Web-{9310F31D-63C5-E96A-7446-3EA4F9D23617}" dt="2026-10-21T13:01:35.782" v="2" actId="1076"/>
          <ac:spMkLst>
            <pc:docMk/>
            <pc:sldMk cId="0" sldId="260"/>
            <ac:spMk id="18" creationId="{00000000-0000-0000-0000-000000000000}"/>
          </ac:spMkLst>
        </pc:spChg>
        <pc:spChg chg="mod">
          <ac:chgData name="Aidan Lewis" userId="S::aidanlewis@3dtracking.com::4503e462-506a-4b0d-a0e0-ebecf215fa4e" providerId="AD" clId="Web-{9310F31D-63C5-E96A-7446-3EA4F9D23617}" dt="2026-10-21T13:01:36.048" v="3" actId="1076"/>
          <ac:spMkLst>
            <pc:docMk/>
            <pc:sldMk cId="0" sldId="260"/>
            <ac:spMk id="19" creationId="{00000000-0000-0000-0000-000000000000}"/>
          </ac:spMkLst>
        </pc:spChg>
      </pc:sldChg>
    </pc:docChg>
  </pc:docChgLst>
  <pc:docChgLst>
    <pc:chgData name="Cath Bondesio" userId="789b676b-b6f4-4f24-973c-484f4c284eb7" providerId="ADAL" clId="{533A8F85-91D8-562D-8292-ABC528961225}"/>
    <pc:docChg chg="undo custSel addSld modSld modMainMaster">
      <pc:chgData name="Cath Bondesio" userId="789b676b-b6f4-4f24-973c-484f4c284eb7" providerId="ADAL" clId="{533A8F85-91D8-562D-8292-ABC528961225}" dt="2026-10-21T14:23:57.191" v="1431" actId="1035"/>
      <pc:docMkLst>
        <pc:docMk/>
      </pc:docMkLst>
      <pc:sldChg chg="addSp delSp modSp mod">
        <pc:chgData name="Cath Bondesio" userId="789b676b-b6f4-4f24-973c-484f4c284eb7" providerId="ADAL" clId="{533A8F85-91D8-562D-8292-ABC528961225}" dt="2026-10-21T13:23:41.377" v="177" actId="1076"/>
        <pc:sldMkLst>
          <pc:docMk/>
          <pc:sldMk cId="0" sldId="256"/>
        </pc:sldMkLst>
        <pc:spChg chg="del mod">
          <ac:chgData name="Cath Bondesio" userId="789b676b-b6f4-4f24-973c-484f4c284eb7" providerId="ADAL" clId="{533A8F85-91D8-562D-8292-ABC528961225}" dt="2026-10-21T13:21:09.057" v="155" actId="478"/>
          <ac:spMkLst>
            <pc:docMk/>
            <pc:sldMk cId="0" sldId="256"/>
            <ac:spMk id="3" creationId="{00000000-0000-0000-0000-000000000000}"/>
          </ac:spMkLst>
        </pc:spChg>
        <pc:spChg chg="mod">
          <ac:chgData name="Cath Bondesio" userId="789b676b-b6f4-4f24-973c-484f4c284eb7" providerId="ADAL" clId="{533A8F85-91D8-562D-8292-ABC528961225}" dt="2026-10-21T13:23:41.377" v="177" actId="1076"/>
          <ac:spMkLst>
            <pc:docMk/>
            <pc:sldMk cId="0" sldId="256"/>
            <ac:spMk id="4" creationId="{00000000-0000-0000-0000-000000000000}"/>
          </ac:spMkLst>
        </pc:spChg>
        <pc:spChg chg="mod">
          <ac:chgData name="Cath Bondesio" userId="789b676b-b6f4-4f24-973c-484f4c284eb7" providerId="ADAL" clId="{533A8F85-91D8-562D-8292-ABC528961225}" dt="2026-10-21T13:23:37" v="176" actId="1076"/>
          <ac:spMkLst>
            <pc:docMk/>
            <pc:sldMk cId="0" sldId="256"/>
            <ac:spMk id="5" creationId="{00000000-0000-0000-0000-000000000000}"/>
          </ac:spMkLst>
        </pc:spChg>
        <pc:spChg chg="mod">
          <ac:chgData name="Cath Bondesio" userId="789b676b-b6f4-4f24-973c-484f4c284eb7" providerId="ADAL" clId="{533A8F85-91D8-562D-8292-ABC528961225}" dt="2026-10-21T13:23:37" v="176" actId="1076"/>
          <ac:spMkLst>
            <pc:docMk/>
            <pc:sldMk cId="0" sldId="256"/>
            <ac:spMk id="6" creationId="{00000000-0000-0000-0000-000000000000}"/>
          </ac:spMkLst>
        </pc:spChg>
        <pc:spChg chg="add mod">
          <ac:chgData name="Cath Bondesio" userId="789b676b-b6f4-4f24-973c-484f4c284eb7" providerId="ADAL" clId="{533A8F85-91D8-562D-8292-ABC528961225}" dt="2026-10-21T13:15:36.398" v="4"/>
          <ac:spMkLst>
            <pc:docMk/>
            <pc:sldMk cId="0" sldId="256"/>
            <ac:spMk id="7" creationId="{F7669785-73A6-9298-5032-5613B27B1E1C}"/>
          </ac:spMkLst>
        </pc:spChg>
        <pc:spChg chg="add mod">
          <ac:chgData name="Cath Bondesio" userId="789b676b-b6f4-4f24-973c-484f4c284eb7" providerId="ADAL" clId="{533A8F85-91D8-562D-8292-ABC528961225}" dt="2026-10-21T13:21:33.847" v="159" actId="553"/>
          <ac:spMkLst>
            <pc:docMk/>
            <pc:sldMk cId="0" sldId="256"/>
            <ac:spMk id="8" creationId="{7A369E04-E7F6-A040-A340-1B16A55FA874}"/>
          </ac:spMkLst>
        </pc:spChg>
        <pc:spChg chg="add del mod">
          <ac:chgData name="Cath Bondesio" userId="789b676b-b6f4-4f24-973c-484f4c284eb7" providerId="ADAL" clId="{533A8F85-91D8-562D-8292-ABC528961225}" dt="2026-10-21T13:23:00.506" v="170" actId="478"/>
          <ac:spMkLst>
            <pc:docMk/>
            <pc:sldMk cId="0" sldId="256"/>
            <ac:spMk id="9" creationId="{01BC3A31-D666-C2F9-87CF-A9B987CDBDF7}"/>
          </ac:spMkLst>
        </pc:spChg>
        <pc:spChg chg="add del mod">
          <ac:chgData name="Cath Bondesio" userId="789b676b-b6f4-4f24-973c-484f4c284eb7" providerId="ADAL" clId="{533A8F85-91D8-562D-8292-ABC528961225}" dt="2026-10-21T13:22:49.707" v="168" actId="478"/>
          <ac:spMkLst>
            <pc:docMk/>
            <pc:sldMk cId="0" sldId="256"/>
            <ac:spMk id="10" creationId="{8E37AE1E-D605-7853-2633-78680A3C6A07}"/>
          </ac:spMkLst>
        </pc:spChg>
        <pc:spChg chg="add del mod">
          <ac:chgData name="Cath Bondesio" userId="789b676b-b6f4-4f24-973c-484f4c284eb7" providerId="ADAL" clId="{533A8F85-91D8-562D-8292-ABC528961225}" dt="2026-10-21T13:23:31.671" v="174" actId="478"/>
          <ac:spMkLst>
            <pc:docMk/>
            <pc:sldMk cId="0" sldId="256"/>
            <ac:spMk id="11" creationId="{30754F9A-0C79-0906-9103-27775534AF51}"/>
          </ac:spMkLst>
        </pc:spChg>
        <pc:picChg chg="mod modCrop">
          <ac:chgData name="Cath Bondesio" userId="789b676b-b6f4-4f24-973c-484f4c284eb7" providerId="ADAL" clId="{533A8F85-91D8-562D-8292-ABC528961225}" dt="2026-10-21T13:22:07.559" v="163" actId="1036"/>
          <ac:picMkLst>
            <pc:docMk/>
            <pc:sldMk cId="0" sldId="256"/>
            <ac:picMk id="2" creationId="{00000000-0000-0000-0000-000000000000}"/>
          </ac:picMkLst>
        </pc:picChg>
      </pc:sldChg>
      <pc:sldChg chg="addSp delSp modSp mod chgLayout">
        <pc:chgData name="Cath Bondesio" userId="789b676b-b6f4-4f24-973c-484f4c284eb7" providerId="ADAL" clId="{533A8F85-91D8-562D-8292-ABC528961225}" dt="2026-10-21T14:02:37.319" v="660" actId="14100"/>
        <pc:sldMkLst>
          <pc:docMk/>
          <pc:sldMk cId="0" sldId="257"/>
        </pc:sldMkLst>
        <pc:spChg chg="del mod">
          <ac:chgData name="Cath Bondesio" userId="789b676b-b6f4-4f24-973c-484f4c284eb7" providerId="ADAL" clId="{533A8F85-91D8-562D-8292-ABC528961225}" dt="2026-10-21T13:32:25.275" v="191" actId="478"/>
          <ac:spMkLst>
            <pc:docMk/>
            <pc:sldMk cId="0" sldId="257"/>
            <ac:spMk id="2" creationId="{00000000-0000-0000-0000-000000000000}"/>
          </ac:spMkLst>
        </pc:spChg>
        <pc:spChg chg="mod">
          <ac:chgData name="Cath Bondesio" userId="789b676b-b6f4-4f24-973c-484f4c284eb7" providerId="ADAL" clId="{533A8F85-91D8-562D-8292-ABC528961225}" dt="2026-10-21T13:34:34.321" v="235" actId="1076"/>
          <ac:spMkLst>
            <pc:docMk/>
            <pc:sldMk cId="0" sldId="257"/>
            <ac:spMk id="4" creationId="{00000000-0000-0000-0000-000000000000}"/>
          </ac:spMkLst>
        </pc:spChg>
        <pc:spChg chg="mod">
          <ac:chgData name="Cath Bondesio" userId="789b676b-b6f4-4f24-973c-484f4c284eb7" providerId="ADAL" clId="{533A8F85-91D8-562D-8292-ABC528961225}" dt="2026-10-21T13:34:54.093" v="241" actId="255"/>
          <ac:spMkLst>
            <pc:docMk/>
            <pc:sldMk cId="0" sldId="257"/>
            <ac:spMk id="5" creationId="{00000000-0000-0000-0000-000000000000}"/>
          </ac:spMkLst>
        </pc:spChg>
        <pc:spChg chg="mod">
          <ac:chgData name="Cath Bondesio" userId="789b676b-b6f4-4f24-973c-484f4c284eb7" providerId="ADAL" clId="{533A8F85-91D8-562D-8292-ABC528961225}" dt="2026-10-21T13:34:45.952" v="239" actId="1076"/>
          <ac:spMkLst>
            <pc:docMk/>
            <pc:sldMk cId="0" sldId="257"/>
            <ac:spMk id="6" creationId="{00000000-0000-0000-0000-000000000000}"/>
          </ac:spMkLst>
        </pc:spChg>
        <pc:spChg chg="del">
          <ac:chgData name="Cath Bondesio" userId="789b676b-b6f4-4f24-973c-484f4c284eb7" providerId="ADAL" clId="{533A8F85-91D8-562D-8292-ABC528961225}" dt="2026-10-21T13:33:59.719" v="226" actId="478"/>
          <ac:spMkLst>
            <pc:docMk/>
            <pc:sldMk cId="0" sldId="257"/>
            <ac:spMk id="7" creationId="{00000000-0000-0000-0000-000000000000}"/>
          </ac:spMkLst>
        </pc:spChg>
        <pc:spChg chg="mod">
          <ac:chgData name="Cath Bondesio" userId="789b676b-b6f4-4f24-973c-484f4c284eb7" providerId="ADAL" clId="{533A8F85-91D8-562D-8292-ABC528961225}" dt="2026-10-21T13:36:26.649" v="277" actId="14100"/>
          <ac:spMkLst>
            <pc:docMk/>
            <pc:sldMk cId="0" sldId="257"/>
            <ac:spMk id="8" creationId="{00000000-0000-0000-0000-000000000000}"/>
          </ac:spMkLst>
        </pc:spChg>
        <pc:spChg chg="del mod">
          <ac:chgData name="Cath Bondesio" userId="789b676b-b6f4-4f24-973c-484f4c284eb7" providerId="ADAL" clId="{533A8F85-91D8-562D-8292-ABC528961225}" dt="2026-10-21T13:34:00.435" v="227" actId="478"/>
          <ac:spMkLst>
            <pc:docMk/>
            <pc:sldMk cId="0" sldId="257"/>
            <ac:spMk id="9" creationId="{00000000-0000-0000-0000-000000000000}"/>
          </ac:spMkLst>
        </pc:spChg>
        <pc:spChg chg="del mod">
          <ac:chgData name="Cath Bondesio" userId="789b676b-b6f4-4f24-973c-484f4c284eb7" providerId="ADAL" clId="{533A8F85-91D8-562D-8292-ABC528961225}" dt="2026-10-21T13:35:49.632" v="266" actId="478"/>
          <ac:spMkLst>
            <pc:docMk/>
            <pc:sldMk cId="0" sldId="257"/>
            <ac:spMk id="10" creationId="{00000000-0000-0000-0000-000000000000}"/>
          </ac:spMkLst>
        </pc:spChg>
        <pc:spChg chg="del">
          <ac:chgData name="Cath Bondesio" userId="789b676b-b6f4-4f24-973c-484f4c284eb7" providerId="ADAL" clId="{533A8F85-91D8-562D-8292-ABC528961225}" dt="2026-10-21T13:34:02.462" v="228" actId="478"/>
          <ac:spMkLst>
            <pc:docMk/>
            <pc:sldMk cId="0" sldId="257"/>
            <ac:spMk id="11" creationId="{00000000-0000-0000-0000-000000000000}"/>
          </ac:spMkLst>
        </pc:spChg>
        <pc:spChg chg="del mod">
          <ac:chgData name="Cath Bondesio" userId="789b676b-b6f4-4f24-973c-484f4c284eb7" providerId="ADAL" clId="{533A8F85-91D8-562D-8292-ABC528961225}" dt="2026-10-21T13:36:11.760" v="273" actId="478"/>
          <ac:spMkLst>
            <pc:docMk/>
            <pc:sldMk cId="0" sldId="257"/>
            <ac:spMk id="12" creationId="{00000000-0000-0000-0000-000000000000}"/>
          </ac:spMkLst>
        </pc:spChg>
        <pc:spChg chg="del mod">
          <ac:chgData name="Cath Bondesio" userId="789b676b-b6f4-4f24-973c-484f4c284eb7" providerId="ADAL" clId="{533A8F85-91D8-562D-8292-ABC528961225}" dt="2026-10-21T13:34:03.292" v="229" actId="478"/>
          <ac:spMkLst>
            <pc:docMk/>
            <pc:sldMk cId="0" sldId="257"/>
            <ac:spMk id="13" creationId="{00000000-0000-0000-0000-000000000000}"/>
          </ac:spMkLst>
        </pc:spChg>
        <pc:spChg chg="del mod">
          <ac:chgData name="Cath Bondesio" userId="789b676b-b6f4-4f24-973c-484f4c284eb7" providerId="ADAL" clId="{533A8F85-91D8-562D-8292-ABC528961225}" dt="2026-10-21T13:36:11.760" v="273" actId="478"/>
          <ac:spMkLst>
            <pc:docMk/>
            <pc:sldMk cId="0" sldId="257"/>
            <ac:spMk id="14" creationId="{00000000-0000-0000-0000-000000000000}"/>
          </ac:spMkLst>
        </pc:spChg>
        <pc:spChg chg="del">
          <ac:chgData name="Cath Bondesio" userId="789b676b-b6f4-4f24-973c-484f4c284eb7" providerId="ADAL" clId="{533A8F85-91D8-562D-8292-ABC528961225}" dt="2026-10-21T13:34:03.817" v="230" actId="478"/>
          <ac:spMkLst>
            <pc:docMk/>
            <pc:sldMk cId="0" sldId="257"/>
            <ac:spMk id="15" creationId="{00000000-0000-0000-0000-000000000000}"/>
          </ac:spMkLst>
        </pc:spChg>
        <pc:spChg chg="del mod">
          <ac:chgData name="Cath Bondesio" userId="789b676b-b6f4-4f24-973c-484f4c284eb7" providerId="ADAL" clId="{533A8F85-91D8-562D-8292-ABC528961225}" dt="2026-10-21T13:36:11.760" v="273" actId="478"/>
          <ac:spMkLst>
            <pc:docMk/>
            <pc:sldMk cId="0" sldId="257"/>
            <ac:spMk id="16" creationId="{00000000-0000-0000-0000-000000000000}"/>
          </ac:spMkLst>
        </pc:spChg>
        <pc:spChg chg="mod">
          <ac:chgData name="Cath Bondesio" userId="789b676b-b6f4-4f24-973c-484f4c284eb7" providerId="ADAL" clId="{533A8F85-91D8-562D-8292-ABC528961225}" dt="2026-10-21T13:34:54.093" v="241" actId="255"/>
          <ac:spMkLst>
            <pc:docMk/>
            <pc:sldMk cId="0" sldId="257"/>
            <ac:spMk id="17" creationId="{00000000-0000-0000-0000-000000000000}"/>
          </ac:spMkLst>
        </pc:spChg>
        <pc:spChg chg="add del mod">
          <ac:chgData name="Cath Bondesio" userId="789b676b-b6f4-4f24-973c-484f4c284eb7" providerId="ADAL" clId="{533A8F85-91D8-562D-8292-ABC528961225}" dt="2026-10-21T14:01:57.631" v="592" actId="478"/>
          <ac:spMkLst>
            <pc:docMk/>
            <pc:sldMk cId="0" sldId="257"/>
            <ac:spMk id="18" creationId="{222FC1EC-58DA-6F15-38D6-9779A289EDC0}"/>
          </ac:spMkLst>
        </pc:spChg>
        <pc:spChg chg="add del mod">
          <ac:chgData name="Cath Bondesio" userId="789b676b-b6f4-4f24-973c-484f4c284eb7" providerId="ADAL" clId="{533A8F85-91D8-562D-8292-ABC528961225}" dt="2026-10-21T14:01:57.631" v="592" actId="478"/>
          <ac:spMkLst>
            <pc:docMk/>
            <pc:sldMk cId="0" sldId="257"/>
            <ac:spMk id="19" creationId="{180D48F9-08F2-2D93-E93D-6C770671E998}"/>
          </ac:spMkLst>
        </pc:spChg>
        <pc:spChg chg="add del mod">
          <ac:chgData name="Cath Bondesio" userId="789b676b-b6f4-4f24-973c-484f4c284eb7" providerId="ADAL" clId="{533A8F85-91D8-562D-8292-ABC528961225}" dt="2026-10-21T14:01:57.631" v="592" actId="478"/>
          <ac:spMkLst>
            <pc:docMk/>
            <pc:sldMk cId="0" sldId="257"/>
            <ac:spMk id="20" creationId="{D0B74A3C-C172-3FDE-4C78-48ECDEE7DF45}"/>
          </ac:spMkLst>
        </pc:spChg>
        <pc:spChg chg="add del">
          <ac:chgData name="Cath Bondesio" userId="789b676b-b6f4-4f24-973c-484f4c284eb7" providerId="ADAL" clId="{533A8F85-91D8-562D-8292-ABC528961225}" dt="2026-10-21T13:33:57.749" v="225" actId="478"/>
          <ac:spMkLst>
            <pc:docMk/>
            <pc:sldMk cId="0" sldId="257"/>
            <ac:spMk id="21" creationId="{90070704-E4C2-32C8-AE9B-C9B6A92A5CC4}"/>
          </ac:spMkLst>
        </pc:spChg>
        <pc:spChg chg="add del mod">
          <ac:chgData name="Cath Bondesio" userId="789b676b-b6f4-4f24-973c-484f4c284eb7" providerId="ADAL" clId="{533A8F85-91D8-562D-8292-ABC528961225}" dt="2026-10-21T14:01:57.631" v="592" actId="478"/>
          <ac:spMkLst>
            <pc:docMk/>
            <pc:sldMk cId="0" sldId="257"/>
            <ac:spMk id="22" creationId="{C9227A1E-C4AD-A040-8D8F-B1A852E34A59}"/>
          </ac:spMkLst>
        </pc:spChg>
        <pc:spChg chg="add del mod">
          <ac:chgData name="Cath Bondesio" userId="789b676b-b6f4-4f24-973c-484f4c284eb7" providerId="ADAL" clId="{533A8F85-91D8-562D-8292-ABC528961225}" dt="2026-10-21T14:01:57.631" v="592" actId="478"/>
          <ac:spMkLst>
            <pc:docMk/>
            <pc:sldMk cId="0" sldId="257"/>
            <ac:spMk id="23" creationId="{146386E1-BC2E-20E5-CF8F-8FE6E687FB81}"/>
          </ac:spMkLst>
        </pc:spChg>
        <pc:spChg chg="add mod">
          <ac:chgData name="Cath Bondesio" userId="789b676b-b6f4-4f24-973c-484f4c284eb7" providerId="ADAL" clId="{533A8F85-91D8-562D-8292-ABC528961225}" dt="2026-10-21T14:02:09" v="650" actId="1036"/>
          <ac:spMkLst>
            <pc:docMk/>
            <pc:sldMk cId="0" sldId="257"/>
            <ac:spMk id="24" creationId="{C32651D1-B6F9-366E-3D6C-09EE5D66DA35}"/>
          </ac:spMkLst>
        </pc:spChg>
        <pc:spChg chg="add mod">
          <ac:chgData name="Cath Bondesio" userId="789b676b-b6f4-4f24-973c-484f4c284eb7" providerId="ADAL" clId="{533A8F85-91D8-562D-8292-ABC528961225}" dt="2026-10-21T14:02:13.242" v="651" actId="1076"/>
          <ac:spMkLst>
            <pc:docMk/>
            <pc:sldMk cId="0" sldId="257"/>
            <ac:spMk id="25" creationId="{0A99DC5A-7641-EC4F-93A2-AD724DAC47FD}"/>
          </ac:spMkLst>
        </pc:spChg>
        <pc:spChg chg="add mod">
          <ac:chgData name="Cath Bondesio" userId="789b676b-b6f4-4f24-973c-484f4c284eb7" providerId="ADAL" clId="{533A8F85-91D8-562D-8292-ABC528961225}" dt="2026-10-21T14:02:16.943" v="653" actId="1076"/>
          <ac:spMkLst>
            <pc:docMk/>
            <pc:sldMk cId="0" sldId="257"/>
            <ac:spMk id="26" creationId="{B3A35C66-5CE4-6BBB-CEE1-803FA1C4383E}"/>
          </ac:spMkLst>
        </pc:spChg>
        <pc:spChg chg="add mod">
          <ac:chgData name="Cath Bondesio" userId="789b676b-b6f4-4f24-973c-484f4c284eb7" providerId="ADAL" clId="{533A8F85-91D8-562D-8292-ABC528961225}" dt="2026-10-21T14:02:15.576" v="652" actId="1076"/>
          <ac:spMkLst>
            <pc:docMk/>
            <pc:sldMk cId="0" sldId="257"/>
            <ac:spMk id="27" creationId="{B3729004-02D2-F337-B4EC-455A99FB56B0}"/>
          </ac:spMkLst>
        </pc:spChg>
        <pc:spChg chg="add mod">
          <ac:chgData name="Cath Bondesio" userId="789b676b-b6f4-4f24-973c-484f4c284eb7" providerId="ADAL" clId="{533A8F85-91D8-562D-8292-ABC528961225}" dt="2026-10-21T14:02:29.005" v="658" actId="1037"/>
          <ac:spMkLst>
            <pc:docMk/>
            <pc:sldMk cId="0" sldId="257"/>
            <ac:spMk id="28" creationId="{02BAFB3E-F03F-D7F0-EDE2-A761D813E262}"/>
          </ac:spMkLst>
        </pc:spChg>
        <pc:picChg chg="mod modCrop">
          <ac:chgData name="Cath Bondesio" userId="789b676b-b6f4-4f24-973c-484f4c284eb7" providerId="ADAL" clId="{533A8F85-91D8-562D-8292-ABC528961225}" dt="2026-10-21T14:02:37.319" v="660" actId="14100"/>
          <ac:picMkLst>
            <pc:docMk/>
            <pc:sldMk cId="0" sldId="257"/>
            <ac:picMk id="3" creationId="{00000000-0000-0000-0000-000000000000}"/>
          </ac:picMkLst>
        </pc:picChg>
      </pc:sldChg>
      <pc:sldChg chg="delSp modSp mod">
        <pc:chgData name="Cath Bondesio" userId="789b676b-b6f4-4f24-973c-484f4c284eb7" providerId="ADAL" clId="{533A8F85-91D8-562D-8292-ABC528961225}" dt="2026-10-21T13:44:36.560" v="498" actId="1076"/>
        <pc:sldMkLst>
          <pc:docMk/>
          <pc:sldMk cId="0" sldId="258"/>
        </pc:sldMkLst>
        <pc:spChg chg="del mod">
          <ac:chgData name="Cath Bondesio" userId="789b676b-b6f4-4f24-973c-484f4c284eb7" providerId="ADAL" clId="{533A8F85-91D8-562D-8292-ABC528961225}" dt="2026-10-21T13:37:28.250" v="364" actId="478"/>
          <ac:spMkLst>
            <pc:docMk/>
            <pc:sldMk cId="0" sldId="258"/>
            <ac:spMk id="2" creationId="{00000000-0000-0000-0000-000000000000}"/>
          </ac:spMkLst>
        </pc:spChg>
        <pc:spChg chg="mod">
          <ac:chgData name="Cath Bondesio" userId="789b676b-b6f4-4f24-973c-484f4c284eb7" providerId="ADAL" clId="{533A8F85-91D8-562D-8292-ABC528961225}" dt="2026-10-21T13:37:24.320" v="361" actId="1076"/>
          <ac:spMkLst>
            <pc:docMk/>
            <pc:sldMk cId="0" sldId="258"/>
            <ac:spMk id="3" creationId="{00000000-0000-0000-0000-000000000000}"/>
          </ac:spMkLst>
        </pc:spChg>
        <pc:spChg chg="mod">
          <ac:chgData name="Cath Bondesio" userId="789b676b-b6f4-4f24-973c-484f4c284eb7" providerId="ADAL" clId="{533A8F85-91D8-562D-8292-ABC528961225}" dt="2026-10-21T13:43:16.193" v="496" actId="1035"/>
          <ac:spMkLst>
            <pc:docMk/>
            <pc:sldMk cId="0" sldId="258"/>
            <ac:spMk id="4" creationId="{00000000-0000-0000-0000-000000000000}"/>
          </ac:spMkLst>
        </pc:spChg>
        <pc:spChg chg="mod">
          <ac:chgData name="Cath Bondesio" userId="789b676b-b6f4-4f24-973c-484f4c284eb7" providerId="ADAL" clId="{533A8F85-91D8-562D-8292-ABC528961225}" dt="2026-10-21T13:38:48.735" v="377" actId="1076"/>
          <ac:spMkLst>
            <pc:docMk/>
            <pc:sldMk cId="0" sldId="258"/>
            <ac:spMk id="5" creationId="{00000000-0000-0000-0000-000000000000}"/>
          </ac:spMkLst>
        </pc:spChg>
        <pc:spChg chg="mod">
          <ac:chgData name="Cath Bondesio" userId="789b676b-b6f4-4f24-973c-484f4c284eb7" providerId="ADAL" clId="{533A8F85-91D8-562D-8292-ABC528961225}" dt="2026-10-21T13:38:56.623" v="378" actId="1076"/>
          <ac:spMkLst>
            <pc:docMk/>
            <pc:sldMk cId="0" sldId="258"/>
            <ac:spMk id="6" creationId="{00000000-0000-0000-0000-000000000000}"/>
          </ac:spMkLst>
        </pc:spChg>
        <pc:spChg chg="mod">
          <ac:chgData name="Cath Bondesio" userId="789b676b-b6f4-4f24-973c-484f4c284eb7" providerId="ADAL" clId="{533A8F85-91D8-562D-8292-ABC528961225}" dt="2026-10-21T13:38:56.623" v="378" actId="1076"/>
          <ac:spMkLst>
            <pc:docMk/>
            <pc:sldMk cId="0" sldId="258"/>
            <ac:spMk id="8" creationId="{00000000-0000-0000-0000-000000000000}"/>
          </ac:spMkLst>
        </pc:spChg>
        <pc:spChg chg="mod">
          <ac:chgData name="Cath Bondesio" userId="789b676b-b6f4-4f24-973c-484f4c284eb7" providerId="ADAL" clId="{533A8F85-91D8-562D-8292-ABC528961225}" dt="2026-10-21T13:38:56.623" v="378" actId="1076"/>
          <ac:spMkLst>
            <pc:docMk/>
            <pc:sldMk cId="0" sldId="258"/>
            <ac:spMk id="9" creationId="{00000000-0000-0000-0000-000000000000}"/>
          </ac:spMkLst>
        </pc:spChg>
        <pc:spChg chg="mod">
          <ac:chgData name="Cath Bondesio" userId="789b676b-b6f4-4f24-973c-484f4c284eb7" providerId="ADAL" clId="{533A8F85-91D8-562D-8292-ABC528961225}" dt="2026-10-21T13:38:56.623" v="378" actId="1076"/>
          <ac:spMkLst>
            <pc:docMk/>
            <pc:sldMk cId="0" sldId="258"/>
            <ac:spMk id="10" creationId="{00000000-0000-0000-0000-000000000000}"/>
          </ac:spMkLst>
        </pc:spChg>
        <pc:spChg chg="mod">
          <ac:chgData name="Cath Bondesio" userId="789b676b-b6f4-4f24-973c-484f4c284eb7" providerId="ADAL" clId="{533A8F85-91D8-562D-8292-ABC528961225}" dt="2026-10-21T13:38:56.623" v="378" actId="1076"/>
          <ac:spMkLst>
            <pc:docMk/>
            <pc:sldMk cId="0" sldId="258"/>
            <ac:spMk id="11" creationId="{00000000-0000-0000-0000-000000000000}"/>
          </ac:spMkLst>
        </pc:spChg>
        <pc:spChg chg="mod">
          <ac:chgData name="Cath Bondesio" userId="789b676b-b6f4-4f24-973c-484f4c284eb7" providerId="ADAL" clId="{533A8F85-91D8-562D-8292-ABC528961225}" dt="2026-10-21T13:38:56.623" v="378" actId="1076"/>
          <ac:spMkLst>
            <pc:docMk/>
            <pc:sldMk cId="0" sldId="258"/>
            <ac:spMk id="13" creationId="{00000000-0000-0000-0000-000000000000}"/>
          </ac:spMkLst>
        </pc:spChg>
        <pc:spChg chg="mod">
          <ac:chgData name="Cath Bondesio" userId="789b676b-b6f4-4f24-973c-484f4c284eb7" providerId="ADAL" clId="{533A8F85-91D8-562D-8292-ABC528961225}" dt="2026-10-21T13:38:56.623" v="378" actId="1076"/>
          <ac:spMkLst>
            <pc:docMk/>
            <pc:sldMk cId="0" sldId="258"/>
            <ac:spMk id="14" creationId="{00000000-0000-0000-0000-000000000000}"/>
          </ac:spMkLst>
        </pc:spChg>
        <pc:spChg chg="mod">
          <ac:chgData name="Cath Bondesio" userId="789b676b-b6f4-4f24-973c-484f4c284eb7" providerId="ADAL" clId="{533A8F85-91D8-562D-8292-ABC528961225}" dt="2026-10-21T13:38:56.623" v="378" actId="1076"/>
          <ac:spMkLst>
            <pc:docMk/>
            <pc:sldMk cId="0" sldId="258"/>
            <ac:spMk id="15" creationId="{00000000-0000-0000-0000-000000000000}"/>
          </ac:spMkLst>
        </pc:spChg>
        <pc:spChg chg="mod">
          <ac:chgData name="Cath Bondesio" userId="789b676b-b6f4-4f24-973c-484f4c284eb7" providerId="ADAL" clId="{533A8F85-91D8-562D-8292-ABC528961225}" dt="2026-10-21T13:38:56.623" v="378" actId="1076"/>
          <ac:spMkLst>
            <pc:docMk/>
            <pc:sldMk cId="0" sldId="258"/>
            <ac:spMk id="16" creationId="{00000000-0000-0000-0000-000000000000}"/>
          </ac:spMkLst>
        </pc:spChg>
        <pc:spChg chg="mod">
          <ac:chgData name="Cath Bondesio" userId="789b676b-b6f4-4f24-973c-484f4c284eb7" providerId="ADAL" clId="{533A8F85-91D8-562D-8292-ABC528961225}" dt="2026-10-21T13:38:56.623" v="378" actId="1076"/>
          <ac:spMkLst>
            <pc:docMk/>
            <pc:sldMk cId="0" sldId="258"/>
            <ac:spMk id="17" creationId="{00000000-0000-0000-0000-000000000000}"/>
          </ac:spMkLst>
        </pc:spChg>
        <pc:spChg chg="mod">
          <ac:chgData name="Cath Bondesio" userId="789b676b-b6f4-4f24-973c-484f4c284eb7" providerId="ADAL" clId="{533A8F85-91D8-562D-8292-ABC528961225}" dt="2026-10-21T13:37:50.565" v="366" actId="207"/>
          <ac:spMkLst>
            <pc:docMk/>
            <pc:sldMk cId="0" sldId="258"/>
            <ac:spMk id="18" creationId="{00000000-0000-0000-0000-000000000000}"/>
          </ac:spMkLst>
        </pc:spChg>
        <pc:spChg chg="mod">
          <ac:chgData name="Cath Bondesio" userId="789b676b-b6f4-4f24-973c-484f4c284eb7" providerId="ADAL" clId="{533A8F85-91D8-562D-8292-ABC528961225}" dt="2026-10-21T13:38:26.582" v="372" actId="207"/>
          <ac:spMkLst>
            <pc:docMk/>
            <pc:sldMk cId="0" sldId="258"/>
            <ac:spMk id="19" creationId="{00000000-0000-0000-0000-000000000000}"/>
          </ac:spMkLst>
        </pc:spChg>
        <pc:spChg chg="mod">
          <ac:chgData name="Cath Bondesio" userId="789b676b-b6f4-4f24-973c-484f4c284eb7" providerId="ADAL" clId="{533A8F85-91D8-562D-8292-ABC528961225}" dt="2026-10-21T13:38:48.735" v="377" actId="1076"/>
          <ac:spMkLst>
            <pc:docMk/>
            <pc:sldMk cId="0" sldId="258"/>
            <ac:spMk id="20" creationId="{00000000-0000-0000-0000-000000000000}"/>
          </ac:spMkLst>
        </pc:spChg>
        <pc:spChg chg="mod">
          <ac:chgData name="Cath Bondesio" userId="789b676b-b6f4-4f24-973c-484f4c284eb7" providerId="ADAL" clId="{533A8F85-91D8-562D-8292-ABC528961225}" dt="2026-10-21T13:44:36.560" v="498" actId="1076"/>
          <ac:spMkLst>
            <pc:docMk/>
            <pc:sldMk cId="0" sldId="258"/>
            <ac:spMk id="21" creationId="{00000000-0000-0000-0000-000000000000}"/>
          </ac:spMkLst>
        </pc:spChg>
        <pc:picChg chg="mod">
          <ac:chgData name="Cath Bondesio" userId="789b676b-b6f4-4f24-973c-484f4c284eb7" providerId="ADAL" clId="{533A8F85-91D8-562D-8292-ABC528961225}" dt="2026-10-21T13:44:36.560" v="498" actId="1076"/>
          <ac:picMkLst>
            <pc:docMk/>
            <pc:sldMk cId="0" sldId="258"/>
            <ac:picMk id="22" creationId="{00000000-0000-0000-0000-000000000000}"/>
          </ac:picMkLst>
        </pc:picChg>
      </pc:sldChg>
      <pc:sldChg chg="addSp delSp modSp mod">
        <pc:chgData name="Cath Bondesio" userId="789b676b-b6f4-4f24-973c-484f4c284eb7" providerId="ADAL" clId="{533A8F85-91D8-562D-8292-ABC528961225}" dt="2026-10-21T14:01:51.477" v="591" actId="14100"/>
        <pc:sldMkLst>
          <pc:docMk/>
          <pc:sldMk cId="0" sldId="259"/>
        </pc:sldMkLst>
        <pc:spChg chg="del mod">
          <ac:chgData name="Cath Bondesio" userId="789b676b-b6f4-4f24-973c-484f4c284eb7" providerId="ADAL" clId="{533A8F85-91D8-562D-8292-ABC528961225}" dt="2026-10-21T13:39:27.824" v="381" actId="478"/>
          <ac:spMkLst>
            <pc:docMk/>
            <pc:sldMk cId="0" sldId="259"/>
            <ac:spMk id="2" creationId="{00000000-0000-0000-0000-000000000000}"/>
          </ac:spMkLst>
        </pc:spChg>
        <pc:spChg chg="del mod">
          <ac:chgData name="Cath Bondesio" userId="789b676b-b6f4-4f24-973c-484f4c284eb7" providerId="ADAL" clId="{533A8F85-91D8-562D-8292-ABC528961225}" dt="2026-10-21T13:39:31.791" v="383" actId="478"/>
          <ac:spMkLst>
            <pc:docMk/>
            <pc:sldMk cId="0" sldId="259"/>
            <ac:spMk id="3" creationId="{00000000-0000-0000-0000-000000000000}"/>
          </ac:spMkLst>
        </pc:spChg>
        <pc:spChg chg="mod">
          <ac:chgData name="Cath Bondesio" userId="789b676b-b6f4-4f24-973c-484f4c284eb7" providerId="ADAL" clId="{533A8F85-91D8-562D-8292-ABC528961225}" dt="2026-10-21T13:41:52.055" v="481" actId="552"/>
          <ac:spMkLst>
            <pc:docMk/>
            <pc:sldMk cId="0" sldId="259"/>
            <ac:spMk id="5" creationId="{00000000-0000-0000-0000-000000000000}"/>
          </ac:spMkLst>
        </pc:spChg>
        <pc:spChg chg="mod">
          <ac:chgData name="Cath Bondesio" userId="789b676b-b6f4-4f24-973c-484f4c284eb7" providerId="ADAL" clId="{533A8F85-91D8-562D-8292-ABC528961225}" dt="2026-10-21T13:41:52.055" v="481" actId="552"/>
          <ac:spMkLst>
            <pc:docMk/>
            <pc:sldMk cId="0" sldId="259"/>
            <ac:spMk id="6" creationId="{00000000-0000-0000-0000-000000000000}"/>
          </ac:spMkLst>
        </pc:spChg>
        <pc:spChg chg="del">
          <ac:chgData name="Cath Bondesio" userId="789b676b-b6f4-4f24-973c-484f4c284eb7" providerId="ADAL" clId="{533A8F85-91D8-562D-8292-ABC528961225}" dt="2026-10-21T13:40:08.761" v="391" actId="478"/>
          <ac:spMkLst>
            <pc:docMk/>
            <pc:sldMk cId="0" sldId="259"/>
            <ac:spMk id="7" creationId="{00000000-0000-0000-0000-000000000000}"/>
          </ac:spMkLst>
        </pc:spChg>
        <pc:spChg chg="mod">
          <ac:chgData name="Cath Bondesio" userId="789b676b-b6f4-4f24-973c-484f4c284eb7" providerId="ADAL" clId="{533A8F85-91D8-562D-8292-ABC528961225}" dt="2026-10-21T13:40:15.456" v="392" actId="207"/>
          <ac:spMkLst>
            <pc:docMk/>
            <pc:sldMk cId="0" sldId="259"/>
            <ac:spMk id="8" creationId="{00000000-0000-0000-0000-000000000000}"/>
          </ac:spMkLst>
        </pc:spChg>
        <pc:spChg chg="del">
          <ac:chgData name="Cath Bondesio" userId="789b676b-b6f4-4f24-973c-484f4c284eb7" providerId="ADAL" clId="{533A8F85-91D8-562D-8292-ABC528961225}" dt="2026-10-21T13:40:08.761" v="391" actId="478"/>
          <ac:spMkLst>
            <pc:docMk/>
            <pc:sldMk cId="0" sldId="259"/>
            <ac:spMk id="9" creationId="{00000000-0000-0000-0000-000000000000}"/>
          </ac:spMkLst>
        </pc:spChg>
        <pc:spChg chg="mod">
          <ac:chgData name="Cath Bondesio" userId="789b676b-b6f4-4f24-973c-484f4c284eb7" providerId="ADAL" clId="{533A8F85-91D8-562D-8292-ABC528961225}" dt="2026-10-21T13:40:15.456" v="392" actId="207"/>
          <ac:spMkLst>
            <pc:docMk/>
            <pc:sldMk cId="0" sldId="259"/>
            <ac:spMk id="10" creationId="{00000000-0000-0000-0000-000000000000}"/>
          </ac:spMkLst>
        </pc:spChg>
        <pc:spChg chg="del mod">
          <ac:chgData name="Cath Bondesio" userId="789b676b-b6f4-4f24-973c-484f4c284eb7" providerId="ADAL" clId="{533A8F85-91D8-562D-8292-ABC528961225}" dt="2026-10-21T13:40:08.761" v="391" actId="478"/>
          <ac:spMkLst>
            <pc:docMk/>
            <pc:sldMk cId="0" sldId="259"/>
            <ac:spMk id="11" creationId="{00000000-0000-0000-0000-000000000000}"/>
          </ac:spMkLst>
        </pc:spChg>
        <pc:spChg chg="mod">
          <ac:chgData name="Cath Bondesio" userId="789b676b-b6f4-4f24-973c-484f4c284eb7" providerId="ADAL" clId="{533A8F85-91D8-562D-8292-ABC528961225}" dt="2026-10-21T13:40:15.456" v="392" actId="207"/>
          <ac:spMkLst>
            <pc:docMk/>
            <pc:sldMk cId="0" sldId="259"/>
            <ac:spMk id="12" creationId="{00000000-0000-0000-0000-000000000000}"/>
          </ac:spMkLst>
        </pc:spChg>
        <pc:spChg chg="del mod">
          <ac:chgData name="Cath Bondesio" userId="789b676b-b6f4-4f24-973c-484f4c284eb7" providerId="ADAL" clId="{533A8F85-91D8-562D-8292-ABC528961225}" dt="2026-10-21T13:40:08.761" v="391" actId="478"/>
          <ac:spMkLst>
            <pc:docMk/>
            <pc:sldMk cId="0" sldId="259"/>
            <ac:spMk id="13" creationId="{00000000-0000-0000-0000-000000000000}"/>
          </ac:spMkLst>
        </pc:spChg>
        <pc:spChg chg="mod">
          <ac:chgData name="Cath Bondesio" userId="789b676b-b6f4-4f24-973c-484f4c284eb7" providerId="ADAL" clId="{533A8F85-91D8-562D-8292-ABC528961225}" dt="2026-10-21T13:41:25.763" v="478" actId="14100"/>
          <ac:spMkLst>
            <pc:docMk/>
            <pc:sldMk cId="0" sldId="259"/>
            <ac:spMk id="14" creationId="{00000000-0000-0000-0000-000000000000}"/>
          </ac:spMkLst>
        </pc:spChg>
        <pc:spChg chg="mod">
          <ac:chgData name="Cath Bondesio" userId="789b676b-b6f4-4f24-973c-484f4c284eb7" providerId="ADAL" clId="{533A8F85-91D8-562D-8292-ABC528961225}" dt="2026-10-21T13:41:52.055" v="481" actId="552"/>
          <ac:spMkLst>
            <pc:docMk/>
            <pc:sldMk cId="0" sldId="259"/>
            <ac:spMk id="15" creationId="{00000000-0000-0000-0000-000000000000}"/>
          </ac:spMkLst>
        </pc:spChg>
        <pc:spChg chg="add mod">
          <ac:chgData name="Cath Bondesio" userId="789b676b-b6f4-4f24-973c-484f4c284eb7" providerId="ADAL" clId="{533A8F85-91D8-562D-8292-ABC528961225}" dt="2026-10-21T14:01:51.477" v="591" actId="14100"/>
          <ac:spMkLst>
            <pc:docMk/>
            <pc:sldMk cId="0" sldId="259"/>
            <ac:spMk id="17" creationId="{71F24237-72A8-2A07-DDE4-00AD0551D17E}"/>
          </ac:spMkLst>
        </pc:spChg>
        <pc:spChg chg="add mod">
          <ac:chgData name="Cath Bondesio" userId="789b676b-b6f4-4f24-973c-484f4c284eb7" providerId="ADAL" clId="{533A8F85-91D8-562D-8292-ABC528961225}" dt="2026-10-21T14:01:51.477" v="591" actId="14100"/>
          <ac:spMkLst>
            <pc:docMk/>
            <pc:sldMk cId="0" sldId="259"/>
            <ac:spMk id="18" creationId="{42533BEB-D6D8-8941-5202-62914CA0456A}"/>
          </ac:spMkLst>
        </pc:spChg>
        <pc:spChg chg="add mod">
          <ac:chgData name="Cath Bondesio" userId="789b676b-b6f4-4f24-973c-484f4c284eb7" providerId="ADAL" clId="{533A8F85-91D8-562D-8292-ABC528961225}" dt="2026-10-21T14:01:51.477" v="591" actId="14100"/>
          <ac:spMkLst>
            <pc:docMk/>
            <pc:sldMk cId="0" sldId="259"/>
            <ac:spMk id="19" creationId="{49CEA369-1F2F-BBFB-86BB-BC461F709A30}"/>
          </ac:spMkLst>
        </pc:spChg>
        <pc:spChg chg="add mod">
          <ac:chgData name="Cath Bondesio" userId="789b676b-b6f4-4f24-973c-484f4c284eb7" providerId="ADAL" clId="{533A8F85-91D8-562D-8292-ABC528961225}" dt="2026-10-21T14:01:51.477" v="591" actId="14100"/>
          <ac:spMkLst>
            <pc:docMk/>
            <pc:sldMk cId="0" sldId="259"/>
            <ac:spMk id="20" creationId="{34096911-9DCE-C654-ED24-F2B114C07CFD}"/>
          </ac:spMkLst>
        </pc:spChg>
        <pc:spChg chg="add del mod">
          <ac:chgData name="Cath Bondesio" userId="789b676b-b6f4-4f24-973c-484f4c284eb7" providerId="ADAL" clId="{533A8F85-91D8-562D-8292-ABC528961225}" dt="2026-10-21T13:41:19.193" v="475" actId="478"/>
          <ac:spMkLst>
            <pc:docMk/>
            <pc:sldMk cId="0" sldId="259"/>
            <ac:spMk id="21" creationId="{C1E13954-133B-DA69-A650-BF5F99778A52}"/>
          </ac:spMkLst>
        </pc:spChg>
        <pc:picChg chg="mod modCrop">
          <ac:chgData name="Cath Bondesio" userId="789b676b-b6f4-4f24-973c-484f4c284eb7" providerId="ADAL" clId="{533A8F85-91D8-562D-8292-ABC528961225}" dt="2026-10-21T13:42:53.522" v="488" actId="1076"/>
          <ac:picMkLst>
            <pc:docMk/>
            <pc:sldMk cId="0" sldId="259"/>
            <ac:picMk id="4" creationId="{00000000-0000-0000-0000-000000000000}"/>
          </ac:picMkLst>
        </pc:picChg>
        <pc:picChg chg="add mod">
          <ac:chgData name="Cath Bondesio" userId="789b676b-b6f4-4f24-973c-484f4c284eb7" providerId="ADAL" clId="{533A8F85-91D8-562D-8292-ABC528961225}" dt="2026-10-21T13:39:25.704" v="380" actId="167"/>
          <ac:picMkLst>
            <pc:docMk/>
            <pc:sldMk cId="0" sldId="259"/>
            <ac:picMk id="16" creationId="{C5812536-F9AE-EBD3-4DAE-289D2CA26CAF}"/>
          </ac:picMkLst>
        </pc:picChg>
      </pc:sldChg>
      <pc:sldChg chg="addSp delSp modSp mod">
        <pc:chgData name="Cath Bondesio" userId="789b676b-b6f4-4f24-973c-484f4c284eb7" providerId="ADAL" clId="{533A8F85-91D8-562D-8292-ABC528961225}" dt="2026-10-21T14:05:29.990" v="815" actId="1076"/>
        <pc:sldMkLst>
          <pc:docMk/>
          <pc:sldMk cId="0" sldId="260"/>
        </pc:sldMkLst>
        <pc:spChg chg="del">
          <ac:chgData name="Cath Bondesio" userId="789b676b-b6f4-4f24-973c-484f4c284eb7" providerId="ADAL" clId="{533A8F85-91D8-562D-8292-ABC528961225}" dt="2026-10-21T13:44:48.524" v="499" actId="478"/>
          <ac:spMkLst>
            <pc:docMk/>
            <pc:sldMk cId="0" sldId="260"/>
            <ac:spMk id="2" creationId="{00000000-0000-0000-0000-000000000000}"/>
          </ac:spMkLst>
        </pc:spChg>
        <pc:spChg chg="mod">
          <ac:chgData name="Cath Bondesio" userId="789b676b-b6f4-4f24-973c-484f4c284eb7" providerId="ADAL" clId="{533A8F85-91D8-562D-8292-ABC528961225}" dt="2026-10-21T13:45:30.789" v="515" actId="14100"/>
          <ac:spMkLst>
            <pc:docMk/>
            <pc:sldMk cId="0" sldId="260"/>
            <ac:spMk id="3" creationId="{00000000-0000-0000-0000-000000000000}"/>
          </ac:spMkLst>
        </pc:spChg>
        <pc:spChg chg="mod">
          <ac:chgData name="Cath Bondesio" userId="789b676b-b6f4-4f24-973c-484f4c284eb7" providerId="ADAL" clId="{533A8F85-91D8-562D-8292-ABC528961225}" dt="2026-10-21T14:01:05.339" v="582" actId="207"/>
          <ac:spMkLst>
            <pc:docMk/>
            <pc:sldMk cId="0" sldId="260"/>
            <ac:spMk id="4" creationId="{00000000-0000-0000-0000-000000000000}"/>
          </ac:spMkLst>
        </pc:spChg>
        <pc:spChg chg="del mod">
          <ac:chgData name="Cath Bondesio" userId="789b676b-b6f4-4f24-973c-484f4c284eb7" providerId="ADAL" clId="{533A8F85-91D8-562D-8292-ABC528961225}" dt="2026-10-21T13:45:45.765" v="518" actId="478"/>
          <ac:spMkLst>
            <pc:docMk/>
            <pc:sldMk cId="0" sldId="260"/>
            <ac:spMk id="5" creationId="{00000000-0000-0000-0000-000000000000}"/>
          </ac:spMkLst>
        </pc:spChg>
        <pc:spChg chg="mod">
          <ac:chgData name="Cath Bondesio" userId="789b676b-b6f4-4f24-973c-484f4c284eb7" providerId="ADAL" clId="{533A8F85-91D8-562D-8292-ABC528961225}" dt="2026-10-21T14:01:29.136" v="587" actId="207"/>
          <ac:spMkLst>
            <pc:docMk/>
            <pc:sldMk cId="0" sldId="260"/>
            <ac:spMk id="6" creationId="{00000000-0000-0000-0000-000000000000}"/>
          </ac:spMkLst>
        </pc:spChg>
        <pc:spChg chg="mod">
          <ac:chgData name="Cath Bondesio" userId="789b676b-b6f4-4f24-973c-484f4c284eb7" providerId="ADAL" clId="{533A8F85-91D8-562D-8292-ABC528961225}" dt="2026-10-21T14:01:05.339" v="582" actId="207"/>
          <ac:spMkLst>
            <pc:docMk/>
            <pc:sldMk cId="0" sldId="260"/>
            <ac:spMk id="7" creationId="{00000000-0000-0000-0000-000000000000}"/>
          </ac:spMkLst>
        </pc:spChg>
        <pc:spChg chg="del">
          <ac:chgData name="Cath Bondesio" userId="789b676b-b6f4-4f24-973c-484f4c284eb7" providerId="ADAL" clId="{533A8F85-91D8-562D-8292-ABC528961225}" dt="2026-10-21T13:45:45.765" v="518" actId="478"/>
          <ac:spMkLst>
            <pc:docMk/>
            <pc:sldMk cId="0" sldId="260"/>
            <ac:spMk id="8" creationId="{00000000-0000-0000-0000-000000000000}"/>
          </ac:spMkLst>
        </pc:spChg>
        <pc:spChg chg="mod">
          <ac:chgData name="Cath Bondesio" userId="789b676b-b6f4-4f24-973c-484f4c284eb7" providerId="ADAL" clId="{533A8F85-91D8-562D-8292-ABC528961225}" dt="2026-10-21T14:01:31.810" v="588" actId="207"/>
          <ac:spMkLst>
            <pc:docMk/>
            <pc:sldMk cId="0" sldId="260"/>
            <ac:spMk id="9" creationId="{00000000-0000-0000-0000-000000000000}"/>
          </ac:spMkLst>
        </pc:spChg>
        <pc:spChg chg="mod">
          <ac:chgData name="Cath Bondesio" userId="789b676b-b6f4-4f24-973c-484f4c284eb7" providerId="ADAL" clId="{533A8F85-91D8-562D-8292-ABC528961225}" dt="2026-10-21T14:01:05.339" v="582" actId="207"/>
          <ac:spMkLst>
            <pc:docMk/>
            <pc:sldMk cId="0" sldId="260"/>
            <ac:spMk id="10" creationId="{00000000-0000-0000-0000-000000000000}"/>
          </ac:spMkLst>
        </pc:spChg>
        <pc:spChg chg="del">
          <ac:chgData name="Cath Bondesio" userId="789b676b-b6f4-4f24-973c-484f4c284eb7" providerId="ADAL" clId="{533A8F85-91D8-562D-8292-ABC528961225}" dt="2026-10-21T13:45:45.765" v="518" actId="478"/>
          <ac:spMkLst>
            <pc:docMk/>
            <pc:sldMk cId="0" sldId="260"/>
            <ac:spMk id="11" creationId="{00000000-0000-0000-0000-000000000000}"/>
          </ac:spMkLst>
        </pc:spChg>
        <pc:spChg chg="mod">
          <ac:chgData name="Cath Bondesio" userId="789b676b-b6f4-4f24-973c-484f4c284eb7" providerId="ADAL" clId="{533A8F85-91D8-562D-8292-ABC528961225}" dt="2026-10-21T14:01:31.810" v="588" actId="207"/>
          <ac:spMkLst>
            <pc:docMk/>
            <pc:sldMk cId="0" sldId="260"/>
            <ac:spMk id="12" creationId="{00000000-0000-0000-0000-000000000000}"/>
          </ac:spMkLst>
        </pc:spChg>
        <pc:spChg chg="mod">
          <ac:chgData name="Cath Bondesio" userId="789b676b-b6f4-4f24-973c-484f4c284eb7" providerId="ADAL" clId="{533A8F85-91D8-562D-8292-ABC528961225}" dt="2026-10-21T14:01:05.339" v="582" actId="207"/>
          <ac:spMkLst>
            <pc:docMk/>
            <pc:sldMk cId="0" sldId="260"/>
            <ac:spMk id="13" creationId="{00000000-0000-0000-0000-000000000000}"/>
          </ac:spMkLst>
        </pc:spChg>
        <pc:spChg chg="del mod">
          <ac:chgData name="Cath Bondesio" userId="789b676b-b6f4-4f24-973c-484f4c284eb7" providerId="ADAL" clId="{533A8F85-91D8-562D-8292-ABC528961225}" dt="2026-10-21T13:45:45.765" v="518" actId="478"/>
          <ac:spMkLst>
            <pc:docMk/>
            <pc:sldMk cId="0" sldId="260"/>
            <ac:spMk id="14" creationId="{00000000-0000-0000-0000-000000000000}"/>
          </ac:spMkLst>
        </pc:spChg>
        <pc:spChg chg="mod">
          <ac:chgData name="Cath Bondesio" userId="789b676b-b6f4-4f24-973c-484f4c284eb7" providerId="ADAL" clId="{533A8F85-91D8-562D-8292-ABC528961225}" dt="2026-10-21T14:01:35.559" v="590" actId="207"/>
          <ac:spMkLst>
            <pc:docMk/>
            <pc:sldMk cId="0" sldId="260"/>
            <ac:spMk id="15" creationId="{00000000-0000-0000-0000-000000000000}"/>
          </ac:spMkLst>
        </pc:spChg>
        <pc:spChg chg="mod">
          <ac:chgData name="Cath Bondesio" userId="789b676b-b6f4-4f24-973c-484f4c284eb7" providerId="ADAL" clId="{533A8F85-91D8-562D-8292-ABC528961225}" dt="2026-10-21T13:45:01.034" v="507" actId="27636"/>
          <ac:spMkLst>
            <pc:docMk/>
            <pc:sldMk cId="0" sldId="260"/>
            <ac:spMk id="16" creationId="{00000000-0000-0000-0000-000000000000}"/>
          </ac:spMkLst>
        </pc:spChg>
        <pc:spChg chg="del">
          <ac:chgData name="Cath Bondesio" userId="789b676b-b6f4-4f24-973c-484f4c284eb7" providerId="ADAL" clId="{533A8F85-91D8-562D-8292-ABC528961225}" dt="2026-10-21T13:45:45.765" v="518" actId="478"/>
          <ac:spMkLst>
            <pc:docMk/>
            <pc:sldMk cId="0" sldId="260"/>
            <ac:spMk id="17" creationId="{00000000-0000-0000-0000-000000000000}"/>
          </ac:spMkLst>
        </pc:spChg>
        <pc:spChg chg="mod">
          <ac:chgData name="Cath Bondesio" userId="789b676b-b6f4-4f24-973c-484f4c284eb7" providerId="ADAL" clId="{533A8F85-91D8-562D-8292-ABC528961225}" dt="2026-10-21T14:04:59.340" v="744" actId="113"/>
          <ac:spMkLst>
            <pc:docMk/>
            <pc:sldMk cId="0" sldId="260"/>
            <ac:spMk id="18" creationId="{00000000-0000-0000-0000-000000000000}"/>
          </ac:spMkLst>
        </pc:spChg>
        <pc:spChg chg="mod">
          <ac:chgData name="Cath Bondesio" userId="789b676b-b6f4-4f24-973c-484f4c284eb7" providerId="ADAL" clId="{533A8F85-91D8-562D-8292-ABC528961225}" dt="2026-10-21T14:04:56.282" v="742" actId="1076"/>
          <ac:spMkLst>
            <pc:docMk/>
            <pc:sldMk cId="0" sldId="260"/>
            <ac:spMk id="19" creationId="{00000000-0000-0000-0000-000000000000}"/>
          </ac:spMkLst>
        </pc:spChg>
        <pc:spChg chg="mod">
          <ac:chgData name="Cath Bondesio" userId="789b676b-b6f4-4f24-973c-484f4c284eb7" providerId="ADAL" clId="{533A8F85-91D8-562D-8292-ABC528961225}" dt="2026-10-21T14:05:29.990" v="815" actId="1076"/>
          <ac:spMkLst>
            <pc:docMk/>
            <pc:sldMk cId="0" sldId="260"/>
            <ac:spMk id="20" creationId="{00000000-0000-0000-0000-000000000000}"/>
          </ac:spMkLst>
        </pc:spChg>
        <pc:spChg chg="mod">
          <ac:chgData name="Cath Bondesio" userId="789b676b-b6f4-4f24-973c-484f4c284eb7" providerId="ADAL" clId="{533A8F85-91D8-562D-8292-ABC528961225}" dt="2026-10-21T13:20:46.550" v="139"/>
          <ac:spMkLst>
            <pc:docMk/>
            <pc:sldMk cId="0" sldId="260"/>
            <ac:spMk id="21" creationId="{00000000-0000-0000-0000-000000000000}"/>
          </ac:spMkLst>
        </pc:spChg>
        <pc:spChg chg="mod">
          <ac:chgData name="Cath Bondesio" userId="789b676b-b6f4-4f24-973c-484f4c284eb7" providerId="ADAL" clId="{533A8F85-91D8-562D-8292-ABC528961225}" dt="2026-10-21T13:45:01.031" v="501" actId="27636"/>
          <ac:spMkLst>
            <pc:docMk/>
            <pc:sldMk cId="0" sldId="260"/>
            <ac:spMk id="23" creationId="{00000000-0000-0000-0000-000000000000}"/>
          </ac:spMkLst>
        </pc:spChg>
        <pc:spChg chg="add mod">
          <ac:chgData name="Cath Bondesio" userId="789b676b-b6f4-4f24-973c-484f4c284eb7" providerId="ADAL" clId="{533A8F85-91D8-562D-8292-ABC528961225}" dt="2026-10-21T14:04:51.884" v="741" actId="1035"/>
          <ac:spMkLst>
            <pc:docMk/>
            <pc:sldMk cId="0" sldId="260"/>
            <ac:spMk id="24" creationId="{491A7237-25BC-0965-71EB-DBB363D1A430}"/>
          </ac:spMkLst>
        </pc:spChg>
        <pc:spChg chg="add mod">
          <ac:chgData name="Cath Bondesio" userId="789b676b-b6f4-4f24-973c-484f4c284eb7" providerId="ADAL" clId="{533A8F85-91D8-562D-8292-ABC528961225}" dt="2026-10-21T14:05:26.857" v="814" actId="1036"/>
          <ac:spMkLst>
            <pc:docMk/>
            <pc:sldMk cId="0" sldId="260"/>
            <ac:spMk id="25" creationId="{EDB19E36-6338-B003-517C-170982CA5B22}"/>
          </ac:spMkLst>
        </pc:spChg>
        <pc:spChg chg="add mod">
          <ac:chgData name="Cath Bondesio" userId="789b676b-b6f4-4f24-973c-484f4c284eb7" providerId="ADAL" clId="{533A8F85-91D8-562D-8292-ABC528961225}" dt="2026-10-21T14:05:25.575" v="811" actId="1036"/>
          <ac:spMkLst>
            <pc:docMk/>
            <pc:sldMk cId="0" sldId="260"/>
            <ac:spMk id="26" creationId="{BFD50116-AA39-ABC6-805F-5B568DE47F9D}"/>
          </ac:spMkLst>
        </pc:spChg>
        <pc:spChg chg="add mod">
          <ac:chgData name="Cath Bondesio" userId="789b676b-b6f4-4f24-973c-484f4c284eb7" providerId="ADAL" clId="{533A8F85-91D8-562D-8292-ABC528961225}" dt="2026-10-21T14:05:24.808" v="810" actId="1036"/>
          <ac:spMkLst>
            <pc:docMk/>
            <pc:sldMk cId="0" sldId="260"/>
            <ac:spMk id="27" creationId="{E4374D68-7F71-6CAE-95F4-F857B4694C7E}"/>
          </ac:spMkLst>
        </pc:spChg>
        <pc:spChg chg="add mod">
          <ac:chgData name="Cath Bondesio" userId="789b676b-b6f4-4f24-973c-484f4c284eb7" providerId="ADAL" clId="{533A8F85-91D8-562D-8292-ABC528961225}" dt="2026-10-21T14:05:24.076" v="809" actId="1036"/>
          <ac:spMkLst>
            <pc:docMk/>
            <pc:sldMk cId="0" sldId="260"/>
            <ac:spMk id="28" creationId="{76922B81-E5E2-5F8B-506F-F6AE8C496696}"/>
          </ac:spMkLst>
        </pc:spChg>
        <pc:spChg chg="add del mod">
          <ac:chgData name="Cath Bondesio" userId="789b676b-b6f4-4f24-973c-484f4c284eb7" providerId="ADAL" clId="{533A8F85-91D8-562D-8292-ABC528961225}" dt="2026-10-21T14:05:21.574" v="805" actId="478"/>
          <ac:spMkLst>
            <pc:docMk/>
            <pc:sldMk cId="0" sldId="260"/>
            <ac:spMk id="29" creationId="{515D59C3-787F-F316-7064-E3C332E3081E}"/>
          </ac:spMkLst>
        </pc:spChg>
      </pc:sldChg>
      <pc:sldChg chg="addSp delSp modSp mod">
        <pc:chgData name="Cath Bondesio" userId="789b676b-b6f4-4f24-973c-484f4c284eb7" providerId="ADAL" clId="{533A8F85-91D8-562D-8292-ABC528961225}" dt="2026-10-21T14:08:21.542" v="870" actId="113"/>
        <pc:sldMkLst>
          <pc:docMk/>
          <pc:sldMk cId="0" sldId="261"/>
        </pc:sldMkLst>
        <pc:spChg chg="del">
          <ac:chgData name="Cath Bondesio" userId="789b676b-b6f4-4f24-973c-484f4c284eb7" providerId="ADAL" clId="{533A8F85-91D8-562D-8292-ABC528961225}" dt="2026-10-21T14:06:06.407" v="819" actId="478"/>
          <ac:spMkLst>
            <pc:docMk/>
            <pc:sldMk cId="0" sldId="261"/>
            <ac:spMk id="2" creationId="{00000000-0000-0000-0000-000000000000}"/>
          </ac:spMkLst>
        </pc:spChg>
        <pc:spChg chg="mod">
          <ac:chgData name="Cath Bondesio" userId="789b676b-b6f4-4f24-973c-484f4c284eb7" providerId="ADAL" clId="{533A8F85-91D8-562D-8292-ABC528961225}" dt="2026-10-21T14:06:52.759" v="832" actId="207"/>
          <ac:spMkLst>
            <pc:docMk/>
            <pc:sldMk cId="0" sldId="261"/>
            <ac:spMk id="4" creationId="{00000000-0000-0000-0000-000000000000}"/>
          </ac:spMkLst>
        </pc:spChg>
        <pc:spChg chg="mod">
          <ac:chgData name="Cath Bondesio" userId="789b676b-b6f4-4f24-973c-484f4c284eb7" providerId="ADAL" clId="{533A8F85-91D8-562D-8292-ABC528961225}" dt="2026-10-21T14:07:01.062" v="834" actId="207"/>
          <ac:spMkLst>
            <pc:docMk/>
            <pc:sldMk cId="0" sldId="261"/>
            <ac:spMk id="5" creationId="{00000000-0000-0000-0000-000000000000}"/>
          </ac:spMkLst>
        </pc:spChg>
        <pc:spChg chg="del mod">
          <ac:chgData name="Cath Bondesio" userId="789b676b-b6f4-4f24-973c-484f4c284eb7" providerId="ADAL" clId="{533A8F85-91D8-562D-8292-ABC528961225}" dt="2026-10-21T14:07:03.756" v="835" actId="478"/>
          <ac:spMkLst>
            <pc:docMk/>
            <pc:sldMk cId="0" sldId="261"/>
            <ac:spMk id="6" creationId="{00000000-0000-0000-0000-000000000000}"/>
          </ac:spMkLst>
        </pc:spChg>
        <pc:spChg chg="del">
          <ac:chgData name="Cath Bondesio" userId="789b676b-b6f4-4f24-973c-484f4c284eb7" providerId="ADAL" clId="{533A8F85-91D8-562D-8292-ABC528961225}" dt="2026-10-21T14:07:06.667" v="836" actId="478"/>
          <ac:spMkLst>
            <pc:docMk/>
            <pc:sldMk cId="0" sldId="261"/>
            <ac:spMk id="7" creationId="{00000000-0000-0000-0000-000000000000}"/>
          </ac:spMkLst>
        </pc:spChg>
        <pc:spChg chg="mod">
          <ac:chgData name="Cath Bondesio" userId="789b676b-b6f4-4f24-973c-484f4c284eb7" providerId="ADAL" clId="{533A8F85-91D8-562D-8292-ABC528961225}" dt="2026-10-21T14:08:21.542" v="870" actId="113"/>
          <ac:spMkLst>
            <pc:docMk/>
            <pc:sldMk cId="0" sldId="261"/>
            <ac:spMk id="8" creationId="{00000000-0000-0000-0000-000000000000}"/>
          </ac:spMkLst>
        </pc:spChg>
        <pc:spChg chg="del">
          <ac:chgData name="Cath Bondesio" userId="789b676b-b6f4-4f24-973c-484f4c284eb7" providerId="ADAL" clId="{533A8F85-91D8-562D-8292-ABC528961225}" dt="2026-10-21T14:07:09.390" v="837" actId="478"/>
          <ac:spMkLst>
            <pc:docMk/>
            <pc:sldMk cId="0" sldId="261"/>
            <ac:spMk id="9" creationId="{00000000-0000-0000-0000-000000000000}"/>
          </ac:spMkLst>
        </pc:spChg>
        <pc:spChg chg="del mod">
          <ac:chgData name="Cath Bondesio" userId="789b676b-b6f4-4f24-973c-484f4c284eb7" providerId="ADAL" clId="{533A8F85-91D8-562D-8292-ABC528961225}" dt="2026-10-21T14:07:10.573" v="838" actId="478"/>
          <ac:spMkLst>
            <pc:docMk/>
            <pc:sldMk cId="0" sldId="261"/>
            <ac:spMk id="10" creationId="{00000000-0000-0000-0000-000000000000}"/>
          </ac:spMkLst>
        </pc:spChg>
        <pc:spChg chg="del mod">
          <ac:chgData name="Cath Bondesio" userId="789b676b-b6f4-4f24-973c-484f4c284eb7" providerId="ADAL" clId="{533A8F85-91D8-562D-8292-ABC528961225}" dt="2026-10-21T14:07:52.396" v="859" actId="478"/>
          <ac:spMkLst>
            <pc:docMk/>
            <pc:sldMk cId="0" sldId="261"/>
            <ac:spMk id="11" creationId="{00000000-0000-0000-0000-000000000000}"/>
          </ac:spMkLst>
        </pc:spChg>
        <pc:spChg chg="del">
          <ac:chgData name="Cath Bondesio" userId="789b676b-b6f4-4f24-973c-484f4c284eb7" providerId="ADAL" clId="{533A8F85-91D8-562D-8292-ABC528961225}" dt="2026-10-21T14:07:11.359" v="839" actId="478"/>
          <ac:spMkLst>
            <pc:docMk/>
            <pc:sldMk cId="0" sldId="261"/>
            <ac:spMk id="12" creationId="{00000000-0000-0000-0000-000000000000}"/>
          </ac:spMkLst>
        </pc:spChg>
        <pc:spChg chg="del mod">
          <ac:chgData name="Cath Bondesio" userId="789b676b-b6f4-4f24-973c-484f4c284eb7" providerId="ADAL" clId="{533A8F85-91D8-562D-8292-ABC528961225}" dt="2026-10-21T14:07:14.790" v="840" actId="478"/>
          <ac:spMkLst>
            <pc:docMk/>
            <pc:sldMk cId="0" sldId="261"/>
            <ac:spMk id="13" creationId="{00000000-0000-0000-0000-000000000000}"/>
          </ac:spMkLst>
        </pc:spChg>
        <pc:spChg chg="del mod">
          <ac:chgData name="Cath Bondesio" userId="789b676b-b6f4-4f24-973c-484f4c284eb7" providerId="ADAL" clId="{533A8F85-91D8-562D-8292-ABC528961225}" dt="2026-10-21T14:07:52.396" v="859" actId="478"/>
          <ac:spMkLst>
            <pc:docMk/>
            <pc:sldMk cId="0" sldId="261"/>
            <ac:spMk id="14" creationId="{00000000-0000-0000-0000-000000000000}"/>
          </ac:spMkLst>
        </pc:spChg>
        <pc:spChg chg="del">
          <ac:chgData name="Cath Bondesio" userId="789b676b-b6f4-4f24-973c-484f4c284eb7" providerId="ADAL" clId="{533A8F85-91D8-562D-8292-ABC528961225}" dt="2026-10-21T14:07:17.689" v="842" actId="478"/>
          <ac:spMkLst>
            <pc:docMk/>
            <pc:sldMk cId="0" sldId="261"/>
            <ac:spMk id="15" creationId="{00000000-0000-0000-0000-000000000000}"/>
          </ac:spMkLst>
        </pc:spChg>
        <pc:spChg chg="mod">
          <ac:chgData name="Cath Bondesio" userId="789b676b-b6f4-4f24-973c-484f4c284eb7" providerId="ADAL" clId="{533A8F85-91D8-562D-8292-ABC528961225}" dt="2026-10-21T14:07:16.734" v="841" actId="20577"/>
          <ac:spMkLst>
            <pc:docMk/>
            <pc:sldMk cId="0" sldId="261"/>
            <ac:spMk id="16" creationId="{00000000-0000-0000-0000-000000000000}"/>
          </ac:spMkLst>
        </pc:spChg>
        <pc:spChg chg="del mod">
          <ac:chgData name="Cath Bondesio" userId="789b676b-b6f4-4f24-973c-484f4c284eb7" providerId="ADAL" clId="{533A8F85-91D8-562D-8292-ABC528961225}" dt="2026-10-21T14:07:52.396" v="859" actId="478"/>
          <ac:spMkLst>
            <pc:docMk/>
            <pc:sldMk cId="0" sldId="261"/>
            <ac:spMk id="17" creationId="{00000000-0000-0000-0000-000000000000}"/>
          </ac:spMkLst>
        </pc:spChg>
        <pc:spChg chg="del mod">
          <ac:chgData name="Cath Bondesio" userId="789b676b-b6f4-4f24-973c-484f4c284eb7" providerId="ADAL" clId="{533A8F85-91D8-562D-8292-ABC528961225}" dt="2026-10-21T14:07:19.106" v="844" actId="478"/>
          <ac:spMkLst>
            <pc:docMk/>
            <pc:sldMk cId="0" sldId="261"/>
            <ac:spMk id="18" creationId="{00000000-0000-0000-0000-000000000000}"/>
          </ac:spMkLst>
        </pc:spChg>
        <pc:spChg chg="mod">
          <ac:chgData name="Cath Bondesio" userId="789b676b-b6f4-4f24-973c-484f4c284eb7" providerId="ADAL" clId="{533A8F85-91D8-562D-8292-ABC528961225}" dt="2026-10-21T14:07:18.473" v="843" actId="20577"/>
          <ac:spMkLst>
            <pc:docMk/>
            <pc:sldMk cId="0" sldId="261"/>
            <ac:spMk id="19" creationId="{00000000-0000-0000-0000-000000000000}"/>
          </ac:spMkLst>
        </pc:spChg>
        <pc:spChg chg="del mod">
          <ac:chgData name="Cath Bondesio" userId="789b676b-b6f4-4f24-973c-484f4c284eb7" providerId="ADAL" clId="{533A8F85-91D8-562D-8292-ABC528961225}" dt="2026-10-21T14:07:52.396" v="859" actId="478"/>
          <ac:spMkLst>
            <pc:docMk/>
            <pc:sldMk cId="0" sldId="261"/>
            <ac:spMk id="20" creationId="{00000000-0000-0000-0000-000000000000}"/>
          </ac:spMkLst>
        </pc:spChg>
        <pc:spChg chg="mod">
          <ac:chgData name="Cath Bondesio" userId="789b676b-b6f4-4f24-973c-484f4c284eb7" providerId="ADAL" clId="{533A8F85-91D8-562D-8292-ABC528961225}" dt="2026-10-21T14:08:09.557" v="865" actId="1076"/>
          <ac:spMkLst>
            <pc:docMk/>
            <pc:sldMk cId="0" sldId="261"/>
            <ac:spMk id="21" creationId="{00000000-0000-0000-0000-000000000000}"/>
          </ac:spMkLst>
        </pc:spChg>
        <pc:picChg chg="mod modCrop">
          <ac:chgData name="Cath Bondesio" userId="789b676b-b6f4-4f24-973c-484f4c284eb7" providerId="ADAL" clId="{533A8F85-91D8-562D-8292-ABC528961225}" dt="2026-10-21T14:06:29.167" v="824" actId="18131"/>
          <ac:picMkLst>
            <pc:docMk/>
            <pc:sldMk cId="0" sldId="261"/>
            <ac:picMk id="3" creationId="{00000000-0000-0000-0000-000000000000}"/>
          </ac:picMkLst>
        </pc:picChg>
        <pc:picChg chg="add del mod">
          <ac:chgData name="Cath Bondesio" userId="789b676b-b6f4-4f24-973c-484f4c284eb7" providerId="ADAL" clId="{533A8F85-91D8-562D-8292-ABC528961225}" dt="2026-10-21T14:06:22.498" v="823" actId="478"/>
          <ac:picMkLst>
            <pc:docMk/>
            <pc:sldMk cId="0" sldId="261"/>
            <ac:picMk id="22" creationId="{F9BB8399-A517-7EBC-4183-6251C00C9B3B}"/>
          </ac:picMkLst>
        </pc:picChg>
      </pc:sldChg>
      <pc:sldChg chg="addSp delSp modSp mod">
        <pc:chgData name="Cath Bondesio" userId="789b676b-b6f4-4f24-973c-484f4c284eb7" providerId="ADAL" clId="{533A8F85-91D8-562D-8292-ABC528961225}" dt="2026-10-21T14:09:55.844" v="991" actId="1076"/>
        <pc:sldMkLst>
          <pc:docMk/>
          <pc:sldMk cId="0" sldId="262"/>
        </pc:sldMkLst>
        <pc:spChg chg="del">
          <ac:chgData name="Cath Bondesio" userId="789b676b-b6f4-4f24-973c-484f4c284eb7" providerId="ADAL" clId="{533A8F85-91D8-562D-8292-ABC528961225}" dt="2026-10-21T14:08:31.429" v="871" actId="478"/>
          <ac:spMkLst>
            <pc:docMk/>
            <pc:sldMk cId="0" sldId="262"/>
            <ac:spMk id="2" creationId="{00000000-0000-0000-0000-000000000000}"/>
          </ac:spMkLst>
        </pc:spChg>
        <pc:spChg chg="mod">
          <ac:chgData name="Cath Bondesio" userId="789b676b-b6f4-4f24-973c-484f4c284eb7" providerId="ADAL" clId="{533A8F85-91D8-562D-8292-ABC528961225}" dt="2026-10-21T14:08:46.812" v="877" actId="207"/>
          <ac:spMkLst>
            <pc:docMk/>
            <pc:sldMk cId="0" sldId="262"/>
            <ac:spMk id="3" creationId="{00000000-0000-0000-0000-000000000000}"/>
          </ac:spMkLst>
        </pc:spChg>
        <pc:spChg chg="mod">
          <ac:chgData name="Cath Bondesio" userId="789b676b-b6f4-4f24-973c-484f4c284eb7" providerId="ADAL" clId="{533A8F85-91D8-562D-8292-ABC528961225}" dt="2026-10-21T14:08:36.076" v="875" actId="27636"/>
          <ac:spMkLst>
            <pc:docMk/>
            <pc:sldMk cId="0" sldId="262"/>
            <ac:spMk id="4" creationId="{00000000-0000-0000-0000-000000000000}"/>
          </ac:spMkLst>
        </pc:spChg>
        <pc:spChg chg="mod">
          <ac:chgData name="Cath Bondesio" userId="789b676b-b6f4-4f24-973c-484f4c284eb7" providerId="ADAL" clId="{533A8F85-91D8-562D-8292-ABC528961225}" dt="2026-10-21T14:08:49.412" v="878" actId="207"/>
          <ac:spMkLst>
            <pc:docMk/>
            <pc:sldMk cId="0" sldId="262"/>
            <ac:spMk id="5" creationId="{00000000-0000-0000-0000-000000000000}"/>
          </ac:spMkLst>
        </pc:spChg>
        <pc:spChg chg="del">
          <ac:chgData name="Cath Bondesio" userId="789b676b-b6f4-4f24-973c-484f4c284eb7" providerId="ADAL" clId="{533A8F85-91D8-562D-8292-ABC528961225}" dt="2026-10-21T14:09:05.101" v="880" actId="478"/>
          <ac:spMkLst>
            <pc:docMk/>
            <pc:sldMk cId="0" sldId="262"/>
            <ac:spMk id="6" creationId="{00000000-0000-0000-0000-000000000000}"/>
          </ac:spMkLst>
        </pc:spChg>
        <pc:spChg chg="mod">
          <ac:chgData name="Cath Bondesio" userId="789b676b-b6f4-4f24-973c-484f4c284eb7" providerId="ADAL" clId="{533A8F85-91D8-562D-8292-ABC528961225}" dt="2026-10-21T14:09:37.990" v="985" actId="1037"/>
          <ac:spMkLst>
            <pc:docMk/>
            <pc:sldMk cId="0" sldId="262"/>
            <ac:spMk id="7" creationId="{00000000-0000-0000-0000-000000000000}"/>
          </ac:spMkLst>
        </pc:spChg>
        <pc:spChg chg="del mod">
          <ac:chgData name="Cath Bondesio" userId="789b676b-b6f4-4f24-973c-484f4c284eb7" providerId="ADAL" clId="{533A8F85-91D8-562D-8292-ABC528961225}" dt="2026-10-21T14:09:05.101" v="880" actId="478"/>
          <ac:spMkLst>
            <pc:docMk/>
            <pc:sldMk cId="0" sldId="262"/>
            <ac:spMk id="8" creationId="{00000000-0000-0000-0000-000000000000}"/>
          </ac:spMkLst>
        </pc:spChg>
        <pc:spChg chg="mod">
          <ac:chgData name="Cath Bondesio" userId="789b676b-b6f4-4f24-973c-484f4c284eb7" providerId="ADAL" clId="{533A8F85-91D8-562D-8292-ABC528961225}" dt="2026-10-21T14:09:37.990" v="985" actId="1037"/>
          <ac:spMkLst>
            <pc:docMk/>
            <pc:sldMk cId="0" sldId="262"/>
            <ac:spMk id="9" creationId="{00000000-0000-0000-0000-000000000000}"/>
          </ac:spMkLst>
        </pc:spChg>
        <pc:spChg chg="del mod">
          <ac:chgData name="Cath Bondesio" userId="789b676b-b6f4-4f24-973c-484f4c284eb7" providerId="ADAL" clId="{533A8F85-91D8-562D-8292-ABC528961225}" dt="2026-10-21T14:09:05.101" v="880" actId="478"/>
          <ac:spMkLst>
            <pc:docMk/>
            <pc:sldMk cId="0" sldId="262"/>
            <ac:spMk id="10" creationId="{00000000-0000-0000-0000-000000000000}"/>
          </ac:spMkLst>
        </pc:spChg>
        <pc:spChg chg="mod">
          <ac:chgData name="Cath Bondesio" userId="789b676b-b6f4-4f24-973c-484f4c284eb7" providerId="ADAL" clId="{533A8F85-91D8-562D-8292-ABC528961225}" dt="2026-10-21T14:09:37.990" v="985" actId="1037"/>
          <ac:spMkLst>
            <pc:docMk/>
            <pc:sldMk cId="0" sldId="262"/>
            <ac:spMk id="11" creationId="{00000000-0000-0000-0000-000000000000}"/>
          </ac:spMkLst>
        </pc:spChg>
        <pc:spChg chg="del">
          <ac:chgData name="Cath Bondesio" userId="789b676b-b6f4-4f24-973c-484f4c284eb7" providerId="ADAL" clId="{533A8F85-91D8-562D-8292-ABC528961225}" dt="2026-10-21T14:09:05.101" v="880" actId="478"/>
          <ac:spMkLst>
            <pc:docMk/>
            <pc:sldMk cId="0" sldId="262"/>
            <ac:spMk id="12" creationId="{00000000-0000-0000-0000-000000000000}"/>
          </ac:spMkLst>
        </pc:spChg>
        <pc:spChg chg="mod">
          <ac:chgData name="Cath Bondesio" userId="789b676b-b6f4-4f24-973c-484f4c284eb7" providerId="ADAL" clId="{533A8F85-91D8-562D-8292-ABC528961225}" dt="2026-10-21T14:09:37.990" v="985" actId="1037"/>
          <ac:spMkLst>
            <pc:docMk/>
            <pc:sldMk cId="0" sldId="262"/>
            <ac:spMk id="13" creationId="{00000000-0000-0000-0000-000000000000}"/>
          </ac:spMkLst>
        </pc:spChg>
        <pc:spChg chg="del">
          <ac:chgData name="Cath Bondesio" userId="789b676b-b6f4-4f24-973c-484f4c284eb7" providerId="ADAL" clId="{533A8F85-91D8-562D-8292-ABC528961225}" dt="2026-10-21T14:09:05.101" v="880" actId="478"/>
          <ac:spMkLst>
            <pc:docMk/>
            <pc:sldMk cId="0" sldId="262"/>
            <ac:spMk id="14" creationId="{00000000-0000-0000-0000-000000000000}"/>
          </ac:spMkLst>
        </pc:spChg>
        <pc:spChg chg="mod">
          <ac:chgData name="Cath Bondesio" userId="789b676b-b6f4-4f24-973c-484f4c284eb7" providerId="ADAL" clId="{533A8F85-91D8-562D-8292-ABC528961225}" dt="2026-10-21T14:09:37.990" v="985" actId="1037"/>
          <ac:spMkLst>
            <pc:docMk/>
            <pc:sldMk cId="0" sldId="262"/>
            <ac:spMk id="15" creationId="{00000000-0000-0000-0000-000000000000}"/>
          </ac:spMkLst>
        </pc:spChg>
        <pc:spChg chg="del">
          <ac:chgData name="Cath Bondesio" userId="789b676b-b6f4-4f24-973c-484f4c284eb7" providerId="ADAL" clId="{533A8F85-91D8-562D-8292-ABC528961225}" dt="2026-10-21T14:09:05.101" v="880" actId="478"/>
          <ac:spMkLst>
            <pc:docMk/>
            <pc:sldMk cId="0" sldId="262"/>
            <ac:spMk id="16" creationId="{00000000-0000-0000-0000-000000000000}"/>
          </ac:spMkLst>
        </pc:spChg>
        <pc:spChg chg="mod">
          <ac:chgData name="Cath Bondesio" userId="789b676b-b6f4-4f24-973c-484f4c284eb7" providerId="ADAL" clId="{533A8F85-91D8-562D-8292-ABC528961225}" dt="2026-10-21T14:09:37.990" v="985" actId="1037"/>
          <ac:spMkLst>
            <pc:docMk/>
            <pc:sldMk cId="0" sldId="262"/>
            <ac:spMk id="17" creationId="{00000000-0000-0000-0000-000000000000}"/>
          </ac:spMkLst>
        </pc:spChg>
        <pc:spChg chg="mod">
          <ac:chgData name="Cath Bondesio" userId="789b676b-b6f4-4f24-973c-484f4c284eb7" providerId="ADAL" clId="{533A8F85-91D8-562D-8292-ABC528961225}" dt="2026-10-21T14:08:59.043" v="879" actId="207"/>
          <ac:spMkLst>
            <pc:docMk/>
            <pc:sldMk cId="0" sldId="262"/>
            <ac:spMk id="18" creationId="{00000000-0000-0000-0000-000000000000}"/>
          </ac:spMkLst>
        </pc:spChg>
        <pc:spChg chg="mod">
          <ac:chgData name="Cath Bondesio" userId="789b676b-b6f4-4f24-973c-484f4c284eb7" providerId="ADAL" clId="{533A8F85-91D8-562D-8292-ABC528961225}" dt="2026-10-21T14:09:44.508" v="986" actId="1076"/>
          <ac:spMkLst>
            <pc:docMk/>
            <pc:sldMk cId="0" sldId="262"/>
            <ac:spMk id="19" creationId="{00000000-0000-0000-0000-000000000000}"/>
          </ac:spMkLst>
        </pc:spChg>
        <pc:spChg chg="mod">
          <ac:chgData name="Cath Bondesio" userId="789b676b-b6f4-4f24-973c-484f4c284eb7" providerId="ADAL" clId="{533A8F85-91D8-562D-8292-ABC528961225}" dt="2026-10-21T14:09:44.508" v="986" actId="1076"/>
          <ac:spMkLst>
            <pc:docMk/>
            <pc:sldMk cId="0" sldId="262"/>
            <ac:spMk id="21" creationId="{00000000-0000-0000-0000-000000000000}"/>
          </ac:spMkLst>
        </pc:spChg>
        <pc:spChg chg="add del mod">
          <ac:chgData name="Cath Bondesio" userId="789b676b-b6f4-4f24-973c-484f4c284eb7" providerId="ADAL" clId="{533A8F85-91D8-562D-8292-ABC528961225}" dt="2026-10-21T13:20:19.282" v="138" actId="478"/>
          <ac:spMkLst>
            <pc:docMk/>
            <pc:sldMk cId="0" sldId="262"/>
            <ac:spMk id="22" creationId="{7FCC722A-3D0C-4053-1373-D8002BBE6202}"/>
          </ac:spMkLst>
        </pc:spChg>
        <pc:spChg chg="add mod">
          <ac:chgData name="Cath Bondesio" userId="789b676b-b6f4-4f24-973c-484f4c284eb7" providerId="ADAL" clId="{533A8F85-91D8-562D-8292-ABC528961225}" dt="2026-10-21T14:09:30.267" v="972" actId="1036"/>
          <ac:spMkLst>
            <pc:docMk/>
            <pc:sldMk cId="0" sldId="262"/>
            <ac:spMk id="23" creationId="{9B6D2E8B-2661-6D46-EB18-CEEF91B2D277}"/>
          </ac:spMkLst>
        </pc:spChg>
        <pc:spChg chg="add mod">
          <ac:chgData name="Cath Bondesio" userId="789b676b-b6f4-4f24-973c-484f4c284eb7" providerId="ADAL" clId="{533A8F85-91D8-562D-8292-ABC528961225}" dt="2026-10-21T14:09:30.267" v="972" actId="1036"/>
          <ac:spMkLst>
            <pc:docMk/>
            <pc:sldMk cId="0" sldId="262"/>
            <ac:spMk id="24" creationId="{33DFA438-BB66-6E57-65B6-617D9F773BD9}"/>
          </ac:spMkLst>
        </pc:spChg>
        <pc:spChg chg="add mod">
          <ac:chgData name="Cath Bondesio" userId="789b676b-b6f4-4f24-973c-484f4c284eb7" providerId="ADAL" clId="{533A8F85-91D8-562D-8292-ABC528961225}" dt="2026-10-21T14:09:51.182" v="989" actId="1076"/>
          <ac:spMkLst>
            <pc:docMk/>
            <pc:sldMk cId="0" sldId="262"/>
            <ac:spMk id="25" creationId="{EB26FC03-D922-0114-8786-09B59935054A}"/>
          </ac:spMkLst>
        </pc:spChg>
        <pc:spChg chg="add mod">
          <ac:chgData name="Cath Bondesio" userId="789b676b-b6f4-4f24-973c-484f4c284eb7" providerId="ADAL" clId="{533A8F85-91D8-562D-8292-ABC528961225}" dt="2026-10-21T14:09:49.355" v="988" actId="1076"/>
          <ac:spMkLst>
            <pc:docMk/>
            <pc:sldMk cId="0" sldId="262"/>
            <ac:spMk id="26" creationId="{9F30744F-A103-ACAF-F5D4-29C17D1E2102}"/>
          </ac:spMkLst>
        </pc:spChg>
        <pc:spChg chg="add mod">
          <ac:chgData name="Cath Bondesio" userId="789b676b-b6f4-4f24-973c-484f4c284eb7" providerId="ADAL" clId="{533A8F85-91D8-562D-8292-ABC528961225}" dt="2026-10-21T14:09:48.012" v="987" actId="1076"/>
          <ac:spMkLst>
            <pc:docMk/>
            <pc:sldMk cId="0" sldId="262"/>
            <ac:spMk id="27" creationId="{F8BECF1F-8103-C0DD-8523-CAE86F17F134}"/>
          </ac:spMkLst>
        </pc:spChg>
        <pc:spChg chg="add mod">
          <ac:chgData name="Cath Bondesio" userId="789b676b-b6f4-4f24-973c-484f4c284eb7" providerId="ADAL" clId="{533A8F85-91D8-562D-8292-ABC528961225}" dt="2026-10-21T14:09:55.844" v="991" actId="1076"/>
          <ac:spMkLst>
            <pc:docMk/>
            <pc:sldMk cId="0" sldId="262"/>
            <ac:spMk id="28" creationId="{18753315-3AB1-8A4D-C5C5-5763639BEFB0}"/>
          </ac:spMkLst>
        </pc:spChg>
        <pc:picChg chg="mod">
          <ac:chgData name="Cath Bondesio" userId="789b676b-b6f4-4f24-973c-484f4c284eb7" providerId="ADAL" clId="{533A8F85-91D8-562D-8292-ABC528961225}" dt="2026-10-21T14:09:44.508" v="986" actId="1076"/>
          <ac:picMkLst>
            <pc:docMk/>
            <pc:sldMk cId="0" sldId="262"/>
            <ac:picMk id="20" creationId="{00000000-0000-0000-0000-000000000000}"/>
          </ac:picMkLst>
        </pc:picChg>
      </pc:sldChg>
      <pc:sldChg chg="addSp delSp modSp mod">
        <pc:chgData name="Cath Bondesio" userId="789b676b-b6f4-4f24-973c-484f4c284eb7" providerId="ADAL" clId="{533A8F85-91D8-562D-8292-ABC528961225}" dt="2026-10-21T14:15:53.907" v="1277" actId="1036"/>
        <pc:sldMkLst>
          <pc:docMk/>
          <pc:sldMk cId="0" sldId="263"/>
        </pc:sldMkLst>
        <pc:spChg chg="del">
          <ac:chgData name="Cath Bondesio" userId="789b676b-b6f4-4f24-973c-484f4c284eb7" providerId="ADAL" clId="{533A8F85-91D8-562D-8292-ABC528961225}" dt="2026-10-21T14:11:58.874" v="1012" actId="478"/>
          <ac:spMkLst>
            <pc:docMk/>
            <pc:sldMk cId="0" sldId="263"/>
            <ac:spMk id="2" creationId="{00000000-0000-0000-0000-000000000000}"/>
          </ac:spMkLst>
        </pc:spChg>
        <pc:spChg chg="del">
          <ac:chgData name="Cath Bondesio" userId="789b676b-b6f4-4f24-973c-484f4c284eb7" providerId="ADAL" clId="{533A8F85-91D8-562D-8292-ABC528961225}" dt="2026-10-21T14:11:15.490" v="997" actId="478"/>
          <ac:spMkLst>
            <pc:docMk/>
            <pc:sldMk cId="0" sldId="263"/>
            <ac:spMk id="4" creationId="{00000000-0000-0000-0000-000000000000}"/>
          </ac:spMkLst>
        </pc:spChg>
        <pc:spChg chg="del mod">
          <ac:chgData name="Cath Bondesio" userId="789b676b-b6f4-4f24-973c-484f4c284eb7" providerId="ADAL" clId="{533A8F85-91D8-562D-8292-ABC528961225}" dt="2026-10-21T14:11:14.854" v="996" actId="478"/>
          <ac:spMkLst>
            <pc:docMk/>
            <pc:sldMk cId="0" sldId="263"/>
            <ac:spMk id="5" creationId="{00000000-0000-0000-0000-000000000000}"/>
          </ac:spMkLst>
        </pc:spChg>
        <pc:spChg chg="mod">
          <ac:chgData name="Cath Bondesio" userId="789b676b-b6f4-4f24-973c-484f4c284eb7" providerId="ADAL" clId="{533A8F85-91D8-562D-8292-ABC528961225}" dt="2026-10-21T14:11:43.627" v="1009" actId="1076"/>
          <ac:spMkLst>
            <pc:docMk/>
            <pc:sldMk cId="0" sldId="263"/>
            <ac:spMk id="6" creationId="{00000000-0000-0000-0000-000000000000}"/>
          </ac:spMkLst>
        </pc:spChg>
        <pc:spChg chg="mod">
          <ac:chgData name="Cath Bondesio" userId="789b676b-b6f4-4f24-973c-484f4c284eb7" providerId="ADAL" clId="{533A8F85-91D8-562D-8292-ABC528961225}" dt="2026-10-21T14:11:46.050" v="1010" actId="1076"/>
          <ac:spMkLst>
            <pc:docMk/>
            <pc:sldMk cId="0" sldId="263"/>
            <ac:spMk id="7" creationId="{00000000-0000-0000-0000-000000000000}"/>
          </ac:spMkLst>
        </pc:spChg>
        <pc:spChg chg="mod">
          <ac:chgData name="Cath Bondesio" userId="789b676b-b6f4-4f24-973c-484f4c284eb7" providerId="ADAL" clId="{533A8F85-91D8-562D-8292-ABC528961225}" dt="2026-10-21T14:15:53.907" v="1277" actId="1036"/>
          <ac:spMkLst>
            <pc:docMk/>
            <pc:sldMk cId="0" sldId="263"/>
            <ac:spMk id="8" creationId="{00000000-0000-0000-0000-000000000000}"/>
          </ac:spMkLst>
        </pc:spChg>
        <pc:spChg chg="del mod">
          <ac:chgData name="Cath Bondesio" userId="789b676b-b6f4-4f24-973c-484f4c284eb7" providerId="ADAL" clId="{533A8F85-91D8-562D-8292-ABC528961225}" dt="2026-10-21T14:15:13.707" v="1151" actId="478"/>
          <ac:spMkLst>
            <pc:docMk/>
            <pc:sldMk cId="0" sldId="263"/>
            <ac:spMk id="9" creationId="{00000000-0000-0000-0000-000000000000}"/>
          </ac:spMkLst>
        </pc:spChg>
        <pc:spChg chg="mod">
          <ac:chgData name="Cath Bondesio" userId="789b676b-b6f4-4f24-973c-484f4c284eb7" providerId="ADAL" clId="{533A8F85-91D8-562D-8292-ABC528961225}" dt="2026-10-21T14:15:53.907" v="1277" actId="1036"/>
          <ac:spMkLst>
            <pc:docMk/>
            <pc:sldMk cId="0" sldId="263"/>
            <ac:spMk id="10" creationId="{00000000-0000-0000-0000-000000000000}"/>
          </ac:spMkLst>
        </pc:spChg>
        <pc:spChg chg="del mod">
          <ac:chgData name="Cath Bondesio" userId="789b676b-b6f4-4f24-973c-484f4c284eb7" providerId="ADAL" clId="{533A8F85-91D8-562D-8292-ABC528961225}" dt="2026-10-21T14:15:13.707" v="1151" actId="478"/>
          <ac:spMkLst>
            <pc:docMk/>
            <pc:sldMk cId="0" sldId="263"/>
            <ac:spMk id="11" creationId="{00000000-0000-0000-0000-000000000000}"/>
          </ac:spMkLst>
        </pc:spChg>
        <pc:spChg chg="mod">
          <ac:chgData name="Cath Bondesio" userId="789b676b-b6f4-4f24-973c-484f4c284eb7" providerId="ADAL" clId="{533A8F85-91D8-562D-8292-ABC528961225}" dt="2026-10-21T14:15:53.907" v="1277" actId="1036"/>
          <ac:spMkLst>
            <pc:docMk/>
            <pc:sldMk cId="0" sldId="263"/>
            <ac:spMk id="12" creationId="{00000000-0000-0000-0000-000000000000}"/>
          </ac:spMkLst>
        </pc:spChg>
        <pc:spChg chg="del mod">
          <ac:chgData name="Cath Bondesio" userId="789b676b-b6f4-4f24-973c-484f4c284eb7" providerId="ADAL" clId="{533A8F85-91D8-562D-8292-ABC528961225}" dt="2026-10-21T14:15:13.707" v="1151" actId="478"/>
          <ac:spMkLst>
            <pc:docMk/>
            <pc:sldMk cId="0" sldId="263"/>
            <ac:spMk id="13" creationId="{00000000-0000-0000-0000-000000000000}"/>
          </ac:spMkLst>
        </pc:spChg>
        <pc:spChg chg="mod">
          <ac:chgData name="Cath Bondesio" userId="789b676b-b6f4-4f24-973c-484f4c284eb7" providerId="ADAL" clId="{533A8F85-91D8-562D-8292-ABC528961225}" dt="2026-10-21T14:15:53.907" v="1277" actId="1036"/>
          <ac:spMkLst>
            <pc:docMk/>
            <pc:sldMk cId="0" sldId="263"/>
            <ac:spMk id="14" creationId="{00000000-0000-0000-0000-000000000000}"/>
          </ac:spMkLst>
        </pc:spChg>
        <pc:spChg chg="del mod">
          <ac:chgData name="Cath Bondesio" userId="789b676b-b6f4-4f24-973c-484f4c284eb7" providerId="ADAL" clId="{533A8F85-91D8-562D-8292-ABC528961225}" dt="2026-10-21T14:15:13.707" v="1151" actId="478"/>
          <ac:spMkLst>
            <pc:docMk/>
            <pc:sldMk cId="0" sldId="263"/>
            <ac:spMk id="15" creationId="{00000000-0000-0000-0000-000000000000}"/>
          </ac:spMkLst>
        </pc:spChg>
        <pc:spChg chg="mod">
          <ac:chgData name="Cath Bondesio" userId="789b676b-b6f4-4f24-973c-484f4c284eb7" providerId="ADAL" clId="{533A8F85-91D8-562D-8292-ABC528961225}" dt="2026-10-21T14:15:53.907" v="1277" actId="1036"/>
          <ac:spMkLst>
            <pc:docMk/>
            <pc:sldMk cId="0" sldId="263"/>
            <ac:spMk id="16" creationId="{00000000-0000-0000-0000-000000000000}"/>
          </ac:spMkLst>
        </pc:spChg>
        <pc:spChg chg="del">
          <ac:chgData name="Cath Bondesio" userId="789b676b-b6f4-4f24-973c-484f4c284eb7" providerId="ADAL" clId="{533A8F85-91D8-562D-8292-ABC528961225}" dt="2026-10-21T14:15:13.707" v="1151" actId="478"/>
          <ac:spMkLst>
            <pc:docMk/>
            <pc:sldMk cId="0" sldId="263"/>
            <ac:spMk id="17" creationId="{00000000-0000-0000-0000-000000000000}"/>
          </ac:spMkLst>
        </pc:spChg>
        <pc:spChg chg="mod">
          <ac:chgData name="Cath Bondesio" userId="789b676b-b6f4-4f24-973c-484f4c284eb7" providerId="ADAL" clId="{533A8F85-91D8-562D-8292-ABC528961225}" dt="2026-10-21T14:11:29.434" v="1004" actId="27636"/>
          <ac:spMkLst>
            <pc:docMk/>
            <pc:sldMk cId="0" sldId="263"/>
            <ac:spMk id="18" creationId="{00000000-0000-0000-0000-000000000000}"/>
          </ac:spMkLst>
        </pc:spChg>
        <pc:spChg chg="mod">
          <ac:chgData name="Cath Bondesio" userId="789b676b-b6f4-4f24-973c-484f4c284eb7" providerId="ADAL" clId="{533A8F85-91D8-562D-8292-ABC528961225}" dt="2026-10-21T14:11:49.946" v="1011" actId="207"/>
          <ac:spMkLst>
            <pc:docMk/>
            <pc:sldMk cId="0" sldId="263"/>
            <ac:spMk id="19" creationId="{00000000-0000-0000-0000-000000000000}"/>
          </ac:spMkLst>
        </pc:spChg>
        <pc:spChg chg="mod">
          <ac:chgData name="Cath Bondesio" userId="789b676b-b6f4-4f24-973c-484f4c284eb7" providerId="ADAL" clId="{533A8F85-91D8-562D-8292-ABC528961225}" dt="2026-10-21T14:15:53.907" v="1277" actId="1036"/>
          <ac:spMkLst>
            <pc:docMk/>
            <pc:sldMk cId="0" sldId="263"/>
            <ac:spMk id="20" creationId="{00000000-0000-0000-0000-000000000000}"/>
          </ac:spMkLst>
        </pc:spChg>
        <pc:spChg chg="add mod">
          <ac:chgData name="Cath Bondesio" userId="789b676b-b6f4-4f24-973c-484f4c284eb7" providerId="ADAL" clId="{533A8F85-91D8-562D-8292-ABC528961225}" dt="2026-10-21T14:12:16.086" v="1016" actId="1076"/>
          <ac:spMkLst>
            <pc:docMk/>
            <pc:sldMk cId="0" sldId="263"/>
            <ac:spMk id="21" creationId="{05B23F14-3329-79C0-F21E-B3C9EF90FABE}"/>
          </ac:spMkLst>
        </pc:spChg>
        <pc:spChg chg="add mod">
          <ac:chgData name="Cath Bondesio" userId="789b676b-b6f4-4f24-973c-484f4c284eb7" providerId="ADAL" clId="{533A8F85-91D8-562D-8292-ABC528961225}" dt="2026-10-21T14:15:28.641" v="1251" actId="1035"/>
          <ac:spMkLst>
            <pc:docMk/>
            <pc:sldMk cId="0" sldId="263"/>
            <ac:spMk id="22" creationId="{57F96239-49D8-C975-A8F7-77FBC0E6901E}"/>
          </ac:spMkLst>
        </pc:spChg>
        <pc:spChg chg="add mod">
          <ac:chgData name="Cath Bondesio" userId="789b676b-b6f4-4f24-973c-484f4c284eb7" providerId="ADAL" clId="{533A8F85-91D8-562D-8292-ABC528961225}" dt="2026-10-21T14:15:53.907" v="1277" actId="1036"/>
          <ac:spMkLst>
            <pc:docMk/>
            <pc:sldMk cId="0" sldId="263"/>
            <ac:spMk id="23" creationId="{7FD0A06D-E7EC-5C22-61B0-27231A9CFBC2}"/>
          </ac:spMkLst>
        </pc:spChg>
        <pc:spChg chg="add mod">
          <ac:chgData name="Cath Bondesio" userId="789b676b-b6f4-4f24-973c-484f4c284eb7" providerId="ADAL" clId="{533A8F85-91D8-562D-8292-ABC528961225}" dt="2026-10-21T14:15:53.907" v="1277" actId="1036"/>
          <ac:spMkLst>
            <pc:docMk/>
            <pc:sldMk cId="0" sldId="263"/>
            <ac:spMk id="24" creationId="{76760745-6004-7647-AD7F-9033C9D7ABE5}"/>
          </ac:spMkLst>
        </pc:spChg>
        <pc:spChg chg="add mod">
          <ac:chgData name="Cath Bondesio" userId="789b676b-b6f4-4f24-973c-484f4c284eb7" providerId="ADAL" clId="{533A8F85-91D8-562D-8292-ABC528961225}" dt="2026-10-21T14:15:53.907" v="1277" actId="1036"/>
          <ac:spMkLst>
            <pc:docMk/>
            <pc:sldMk cId="0" sldId="263"/>
            <ac:spMk id="25" creationId="{80D13B19-FCAB-49CB-CCD5-8C696F3D643F}"/>
          </ac:spMkLst>
        </pc:spChg>
        <pc:spChg chg="add del mod">
          <ac:chgData name="Cath Bondesio" userId="789b676b-b6f4-4f24-973c-484f4c284eb7" providerId="ADAL" clId="{533A8F85-91D8-562D-8292-ABC528961225}" dt="2026-10-21T14:15:41.997" v="1256" actId="478"/>
          <ac:spMkLst>
            <pc:docMk/>
            <pc:sldMk cId="0" sldId="263"/>
            <ac:spMk id="26" creationId="{B18DA7D3-F9BF-F524-BF7A-2D9AA0439A0E}"/>
          </ac:spMkLst>
        </pc:spChg>
        <pc:spChg chg="add mod">
          <ac:chgData name="Cath Bondesio" userId="789b676b-b6f4-4f24-973c-484f4c284eb7" providerId="ADAL" clId="{533A8F85-91D8-562D-8292-ABC528961225}" dt="2026-10-21T14:15:53.907" v="1277" actId="1036"/>
          <ac:spMkLst>
            <pc:docMk/>
            <pc:sldMk cId="0" sldId="263"/>
            <ac:spMk id="27" creationId="{8D4F07FA-3FB8-89A9-5D58-656994BBC35F}"/>
          </ac:spMkLst>
        </pc:spChg>
        <pc:picChg chg="mod">
          <ac:chgData name="Cath Bondesio" userId="789b676b-b6f4-4f24-973c-484f4c284eb7" providerId="ADAL" clId="{533A8F85-91D8-562D-8292-ABC528961225}" dt="2026-10-21T14:12:09.306" v="1015" actId="14100"/>
          <ac:picMkLst>
            <pc:docMk/>
            <pc:sldMk cId="0" sldId="263"/>
            <ac:picMk id="3" creationId="{00000000-0000-0000-0000-000000000000}"/>
          </ac:picMkLst>
        </pc:picChg>
      </pc:sldChg>
      <pc:sldChg chg="addSp delSp modSp mod">
        <pc:chgData name="Cath Bondesio" userId="789b676b-b6f4-4f24-973c-484f4c284eb7" providerId="ADAL" clId="{533A8F85-91D8-562D-8292-ABC528961225}" dt="2026-10-21T14:18:29.895" v="1321" actId="1037"/>
        <pc:sldMkLst>
          <pc:docMk/>
          <pc:sldMk cId="0" sldId="264"/>
        </pc:sldMkLst>
        <pc:spChg chg="del">
          <ac:chgData name="Cath Bondesio" userId="789b676b-b6f4-4f24-973c-484f4c284eb7" providerId="ADAL" clId="{533A8F85-91D8-562D-8292-ABC528961225}" dt="2026-10-21T14:14:02.605" v="1047" actId="478"/>
          <ac:spMkLst>
            <pc:docMk/>
            <pc:sldMk cId="0" sldId="264"/>
            <ac:spMk id="2" creationId="{00000000-0000-0000-0000-000000000000}"/>
          </ac:spMkLst>
        </pc:spChg>
        <pc:spChg chg="del">
          <ac:chgData name="Cath Bondesio" userId="789b676b-b6f4-4f24-973c-484f4c284eb7" providerId="ADAL" clId="{533A8F85-91D8-562D-8292-ABC528961225}" dt="2026-10-21T14:13:22.403" v="1026" actId="478"/>
          <ac:spMkLst>
            <pc:docMk/>
            <pc:sldMk cId="0" sldId="264"/>
            <ac:spMk id="4" creationId="{00000000-0000-0000-0000-000000000000}"/>
          </ac:spMkLst>
        </pc:spChg>
        <pc:spChg chg="del mod">
          <ac:chgData name="Cath Bondesio" userId="789b676b-b6f4-4f24-973c-484f4c284eb7" providerId="ADAL" clId="{533A8F85-91D8-562D-8292-ABC528961225}" dt="2026-10-21T14:13:23.682" v="1028" actId="478"/>
          <ac:spMkLst>
            <pc:docMk/>
            <pc:sldMk cId="0" sldId="264"/>
            <ac:spMk id="5" creationId="{00000000-0000-0000-0000-000000000000}"/>
          </ac:spMkLst>
        </pc:spChg>
        <pc:spChg chg="mod">
          <ac:chgData name="Cath Bondesio" userId="789b676b-b6f4-4f24-973c-484f4c284eb7" providerId="ADAL" clId="{533A8F85-91D8-562D-8292-ABC528961225}" dt="2026-10-21T14:18:29.895" v="1321" actId="1037"/>
          <ac:spMkLst>
            <pc:docMk/>
            <pc:sldMk cId="0" sldId="264"/>
            <ac:spMk id="6" creationId="{00000000-0000-0000-0000-000000000000}"/>
          </ac:spMkLst>
        </pc:spChg>
        <pc:spChg chg="mod">
          <ac:chgData name="Cath Bondesio" userId="789b676b-b6f4-4f24-973c-484f4c284eb7" providerId="ADAL" clId="{533A8F85-91D8-562D-8292-ABC528961225}" dt="2026-10-21T14:14:09.651" v="1048" actId="207"/>
          <ac:spMkLst>
            <pc:docMk/>
            <pc:sldMk cId="0" sldId="264"/>
            <ac:spMk id="7" creationId="{00000000-0000-0000-0000-000000000000}"/>
          </ac:spMkLst>
        </pc:spChg>
        <pc:spChg chg="mod">
          <ac:chgData name="Cath Bondesio" userId="789b676b-b6f4-4f24-973c-484f4c284eb7" providerId="ADAL" clId="{533A8F85-91D8-562D-8292-ABC528961225}" dt="2026-10-21T14:18:29.895" v="1321" actId="1037"/>
          <ac:spMkLst>
            <pc:docMk/>
            <pc:sldMk cId="0" sldId="264"/>
            <ac:spMk id="8" creationId="{00000000-0000-0000-0000-000000000000}"/>
          </ac:spMkLst>
        </pc:spChg>
        <pc:spChg chg="del mod">
          <ac:chgData name="Cath Bondesio" userId="789b676b-b6f4-4f24-973c-484f4c284eb7" providerId="ADAL" clId="{533A8F85-91D8-562D-8292-ABC528961225}" dt="2026-10-21T14:14:22.632" v="1057" actId="478"/>
          <ac:spMkLst>
            <pc:docMk/>
            <pc:sldMk cId="0" sldId="264"/>
            <ac:spMk id="9" creationId="{00000000-0000-0000-0000-000000000000}"/>
          </ac:spMkLst>
        </pc:spChg>
        <pc:spChg chg="mod">
          <ac:chgData name="Cath Bondesio" userId="789b676b-b6f4-4f24-973c-484f4c284eb7" providerId="ADAL" clId="{533A8F85-91D8-562D-8292-ABC528961225}" dt="2026-10-21T14:14:16.607" v="1056" actId="1038"/>
          <ac:spMkLst>
            <pc:docMk/>
            <pc:sldMk cId="0" sldId="264"/>
            <ac:spMk id="10" creationId="{00000000-0000-0000-0000-000000000000}"/>
          </ac:spMkLst>
        </pc:spChg>
        <pc:spChg chg="del mod">
          <ac:chgData name="Cath Bondesio" userId="789b676b-b6f4-4f24-973c-484f4c284eb7" providerId="ADAL" clId="{533A8F85-91D8-562D-8292-ABC528961225}" dt="2026-10-21T14:14:22.632" v="1057" actId="478"/>
          <ac:spMkLst>
            <pc:docMk/>
            <pc:sldMk cId="0" sldId="264"/>
            <ac:spMk id="11" creationId="{00000000-0000-0000-0000-000000000000}"/>
          </ac:spMkLst>
        </pc:spChg>
        <pc:spChg chg="mod">
          <ac:chgData name="Cath Bondesio" userId="789b676b-b6f4-4f24-973c-484f4c284eb7" providerId="ADAL" clId="{533A8F85-91D8-562D-8292-ABC528961225}" dt="2026-10-21T14:18:29.895" v="1321" actId="1037"/>
          <ac:spMkLst>
            <pc:docMk/>
            <pc:sldMk cId="0" sldId="264"/>
            <ac:spMk id="12" creationId="{00000000-0000-0000-0000-000000000000}"/>
          </ac:spMkLst>
        </pc:spChg>
        <pc:spChg chg="del mod">
          <ac:chgData name="Cath Bondesio" userId="789b676b-b6f4-4f24-973c-484f4c284eb7" providerId="ADAL" clId="{533A8F85-91D8-562D-8292-ABC528961225}" dt="2026-10-21T14:14:22.632" v="1057" actId="478"/>
          <ac:spMkLst>
            <pc:docMk/>
            <pc:sldMk cId="0" sldId="264"/>
            <ac:spMk id="13" creationId="{00000000-0000-0000-0000-000000000000}"/>
          </ac:spMkLst>
        </pc:spChg>
        <pc:spChg chg="mod">
          <ac:chgData name="Cath Bondesio" userId="789b676b-b6f4-4f24-973c-484f4c284eb7" providerId="ADAL" clId="{533A8F85-91D8-562D-8292-ABC528961225}" dt="2026-10-21T14:14:16.607" v="1056" actId="1038"/>
          <ac:spMkLst>
            <pc:docMk/>
            <pc:sldMk cId="0" sldId="264"/>
            <ac:spMk id="14" creationId="{00000000-0000-0000-0000-000000000000}"/>
          </ac:spMkLst>
        </pc:spChg>
        <pc:spChg chg="del">
          <ac:chgData name="Cath Bondesio" userId="789b676b-b6f4-4f24-973c-484f4c284eb7" providerId="ADAL" clId="{533A8F85-91D8-562D-8292-ABC528961225}" dt="2026-10-21T14:14:22.632" v="1057" actId="478"/>
          <ac:spMkLst>
            <pc:docMk/>
            <pc:sldMk cId="0" sldId="264"/>
            <ac:spMk id="15" creationId="{00000000-0000-0000-0000-000000000000}"/>
          </ac:spMkLst>
        </pc:spChg>
        <pc:spChg chg="mod">
          <ac:chgData name="Cath Bondesio" userId="789b676b-b6f4-4f24-973c-484f4c284eb7" providerId="ADAL" clId="{533A8F85-91D8-562D-8292-ABC528961225}" dt="2026-10-21T14:18:29.895" v="1321" actId="1037"/>
          <ac:spMkLst>
            <pc:docMk/>
            <pc:sldMk cId="0" sldId="264"/>
            <ac:spMk id="16" creationId="{00000000-0000-0000-0000-000000000000}"/>
          </ac:spMkLst>
        </pc:spChg>
        <pc:spChg chg="del">
          <ac:chgData name="Cath Bondesio" userId="789b676b-b6f4-4f24-973c-484f4c284eb7" providerId="ADAL" clId="{533A8F85-91D8-562D-8292-ABC528961225}" dt="2026-10-21T14:14:22.632" v="1057" actId="478"/>
          <ac:spMkLst>
            <pc:docMk/>
            <pc:sldMk cId="0" sldId="264"/>
            <ac:spMk id="17" creationId="{00000000-0000-0000-0000-000000000000}"/>
          </ac:spMkLst>
        </pc:spChg>
        <pc:spChg chg="mod">
          <ac:chgData name="Cath Bondesio" userId="789b676b-b6f4-4f24-973c-484f4c284eb7" providerId="ADAL" clId="{533A8F85-91D8-562D-8292-ABC528961225}" dt="2026-10-21T14:18:29.895" v="1321" actId="1037"/>
          <ac:spMkLst>
            <pc:docMk/>
            <pc:sldMk cId="0" sldId="264"/>
            <ac:spMk id="18" creationId="{00000000-0000-0000-0000-000000000000}"/>
          </ac:spMkLst>
        </pc:spChg>
        <pc:spChg chg="del">
          <ac:chgData name="Cath Bondesio" userId="789b676b-b6f4-4f24-973c-484f4c284eb7" providerId="ADAL" clId="{533A8F85-91D8-562D-8292-ABC528961225}" dt="2026-10-21T14:14:22.632" v="1057" actId="478"/>
          <ac:spMkLst>
            <pc:docMk/>
            <pc:sldMk cId="0" sldId="264"/>
            <ac:spMk id="19" creationId="{00000000-0000-0000-0000-000000000000}"/>
          </ac:spMkLst>
        </pc:spChg>
        <pc:spChg chg="mod">
          <ac:chgData name="Cath Bondesio" userId="789b676b-b6f4-4f24-973c-484f4c284eb7" providerId="ADAL" clId="{533A8F85-91D8-562D-8292-ABC528961225}" dt="2026-10-21T14:14:16.607" v="1056" actId="1038"/>
          <ac:spMkLst>
            <pc:docMk/>
            <pc:sldMk cId="0" sldId="264"/>
            <ac:spMk id="20" creationId="{00000000-0000-0000-0000-000000000000}"/>
          </ac:spMkLst>
        </pc:spChg>
        <pc:spChg chg="mod">
          <ac:chgData name="Cath Bondesio" userId="789b676b-b6f4-4f24-973c-484f4c284eb7" providerId="ADAL" clId="{533A8F85-91D8-562D-8292-ABC528961225}" dt="2026-10-21T14:18:29.895" v="1321" actId="1037"/>
          <ac:spMkLst>
            <pc:docMk/>
            <pc:sldMk cId="0" sldId="264"/>
            <ac:spMk id="21" creationId="{00000000-0000-0000-0000-000000000000}"/>
          </ac:spMkLst>
        </pc:spChg>
        <pc:spChg chg="mod">
          <ac:chgData name="Cath Bondesio" userId="789b676b-b6f4-4f24-973c-484f4c284eb7" providerId="ADAL" clId="{533A8F85-91D8-562D-8292-ABC528961225}" dt="2026-10-21T14:18:29.895" v="1321" actId="1037"/>
          <ac:spMkLst>
            <pc:docMk/>
            <pc:sldMk cId="0" sldId="264"/>
            <ac:spMk id="22" creationId="{00000000-0000-0000-0000-000000000000}"/>
          </ac:spMkLst>
        </pc:spChg>
        <pc:spChg chg="add mod">
          <ac:chgData name="Cath Bondesio" userId="789b676b-b6f4-4f24-973c-484f4c284eb7" providerId="ADAL" clId="{533A8F85-91D8-562D-8292-ABC528961225}" dt="2026-10-21T14:18:29.895" v="1321" actId="1037"/>
          <ac:spMkLst>
            <pc:docMk/>
            <pc:sldMk cId="0" sldId="264"/>
            <ac:spMk id="23" creationId="{D3335FEF-3254-D165-F0F0-507D9FA55FBD}"/>
          </ac:spMkLst>
        </pc:spChg>
        <pc:spChg chg="add mod">
          <ac:chgData name="Cath Bondesio" userId="789b676b-b6f4-4f24-973c-484f4c284eb7" providerId="ADAL" clId="{533A8F85-91D8-562D-8292-ABC528961225}" dt="2026-10-21T14:18:29.895" v="1321" actId="1037"/>
          <ac:spMkLst>
            <pc:docMk/>
            <pc:sldMk cId="0" sldId="264"/>
            <ac:spMk id="24" creationId="{1ED3BE2F-36B1-6AB8-42D3-537593CAD1BD}"/>
          </ac:spMkLst>
        </pc:spChg>
        <pc:spChg chg="add mod">
          <ac:chgData name="Cath Bondesio" userId="789b676b-b6f4-4f24-973c-484f4c284eb7" providerId="ADAL" clId="{533A8F85-91D8-562D-8292-ABC528961225}" dt="2026-10-21T14:14:52.802" v="1146" actId="1076"/>
          <ac:spMkLst>
            <pc:docMk/>
            <pc:sldMk cId="0" sldId="264"/>
            <ac:spMk id="25" creationId="{A40E3A11-D961-00BA-9A46-6D590EEF845B}"/>
          </ac:spMkLst>
        </pc:spChg>
        <pc:spChg chg="add mod">
          <ac:chgData name="Cath Bondesio" userId="789b676b-b6f4-4f24-973c-484f4c284eb7" providerId="ADAL" clId="{533A8F85-91D8-562D-8292-ABC528961225}" dt="2026-10-21T14:14:54.869" v="1147" actId="1076"/>
          <ac:spMkLst>
            <pc:docMk/>
            <pc:sldMk cId="0" sldId="264"/>
            <ac:spMk id="26" creationId="{FF98EC13-93E9-CE66-35CD-F9FCE791DFB9}"/>
          </ac:spMkLst>
        </pc:spChg>
        <pc:spChg chg="add mod">
          <ac:chgData name="Cath Bondesio" userId="789b676b-b6f4-4f24-973c-484f4c284eb7" providerId="ADAL" clId="{533A8F85-91D8-562D-8292-ABC528961225}" dt="2026-10-21T14:14:59.641" v="1149" actId="1076"/>
          <ac:spMkLst>
            <pc:docMk/>
            <pc:sldMk cId="0" sldId="264"/>
            <ac:spMk id="27" creationId="{5D2A5383-016C-AFDA-747A-0A6AB4C5636E}"/>
          </ac:spMkLst>
        </pc:spChg>
        <pc:spChg chg="add mod">
          <ac:chgData name="Cath Bondesio" userId="789b676b-b6f4-4f24-973c-484f4c284eb7" providerId="ADAL" clId="{533A8F85-91D8-562D-8292-ABC528961225}" dt="2026-10-21T14:18:29.895" v="1321" actId="1037"/>
          <ac:spMkLst>
            <pc:docMk/>
            <pc:sldMk cId="0" sldId="264"/>
            <ac:spMk id="28" creationId="{3290F36F-D836-997B-52D2-8D68F5D6F9C0}"/>
          </ac:spMkLst>
        </pc:spChg>
        <pc:spChg chg="add mod">
          <ac:chgData name="Cath Bondesio" userId="789b676b-b6f4-4f24-973c-484f4c284eb7" providerId="ADAL" clId="{533A8F85-91D8-562D-8292-ABC528961225}" dt="2026-10-21T14:14:57.419" v="1148" actId="1076"/>
          <ac:spMkLst>
            <pc:docMk/>
            <pc:sldMk cId="0" sldId="264"/>
            <ac:spMk id="29" creationId="{C13499ED-885D-963A-9B87-E5AF9A0C6884}"/>
          </ac:spMkLst>
        </pc:spChg>
        <pc:picChg chg="mod modCrop">
          <ac:chgData name="Cath Bondesio" userId="789b676b-b6f4-4f24-973c-484f4c284eb7" providerId="ADAL" clId="{533A8F85-91D8-562D-8292-ABC528961225}" dt="2026-10-21T14:13:17.916" v="1025" actId="1037"/>
          <ac:picMkLst>
            <pc:docMk/>
            <pc:sldMk cId="0" sldId="264"/>
            <ac:picMk id="3" creationId="{00000000-0000-0000-0000-000000000000}"/>
          </ac:picMkLst>
        </pc:picChg>
      </pc:sldChg>
      <pc:sldChg chg="delSp modSp mod">
        <pc:chgData name="Cath Bondesio" userId="789b676b-b6f4-4f24-973c-484f4c284eb7" providerId="ADAL" clId="{533A8F85-91D8-562D-8292-ABC528961225}" dt="2026-10-21T14:18:11.312" v="1303" actId="1076"/>
        <pc:sldMkLst>
          <pc:docMk/>
          <pc:sldMk cId="0" sldId="265"/>
        </pc:sldMkLst>
        <pc:spChg chg="del mod">
          <ac:chgData name="Cath Bondesio" userId="789b676b-b6f4-4f24-973c-484f4c284eb7" providerId="ADAL" clId="{533A8F85-91D8-562D-8292-ABC528961225}" dt="2026-10-21T14:16:47.896" v="1283" actId="478"/>
          <ac:spMkLst>
            <pc:docMk/>
            <pc:sldMk cId="0" sldId="265"/>
            <ac:spMk id="3" creationId="{00000000-0000-0000-0000-000000000000}"/>
          </ac:spMkLst>
        </pc:spChg>
        <pc:spChg chg="mod">
          <ac:chgData name="Cath Bondesio" userId="789b676b-b6f4-4f24-973c-484f4c284eb7" providerId="ADAL" clId="{533A8F85-91D8-562D-8292-ABC528961225}" dt="2026-10-21T14:17:56.199" v="1302" actId="12788"/>
          <ac:spMkLst>
            <pc:docMk/>
            <pc:sldMk cId="0" sldId="265"/>
            <ac:spMk id="4" creationId="{00000000-0000-0000-0000-000000000000}"/>
          </ac:spMkLst>
        </pc:spChg>
        <pc:spChg chg="mod">
          <ac:chgData name="Cath Bondesio" userId="789b676b-b6f4-4f24-973c-484f4c284eb7" providerId="ADAL" clId="{533A8F85-91D8-562D-8292-ABC528961225}" dt="2026-10-21T14:17:56.199" v="1302" actId="12788"/>
          <ac:spMkLst>
            <pc:docMk/>
            <pc:sldMk cId="0" sldId="265"/>
            <ac:spMk id="5" creationId="{00000000-0000-0000-0000-000000000000}"/>
          </ac:spMkLst>
        </pc:spChg>
        <pc:spChg chg="mod">
          <ac:chgData name="Cath Bondesio" userId="789b676b-b6f4-4f24-973c-484f4c284eb7" providerId="ADAL" clId="{533A8F85-91D8-562D-8292-ABC528961225}" dt="2026-10-21T14:17:56.199" v="1302" actId="12788"/>
          <ac:spMkLst>
            <pc:docMk/>
            <pc:sldMk cId="0" sldId="265"/>
            <ac:spMk id="6" creationId="{00000000-0000-0000-0000-000000000000}"/>
          </ac:spMkLst>
        </pc:spChg>
        <pc:spChg chg="mod">
          <ac:chgData name="Cath Bondesio" userId="789b676b-b6f4-4f24-973c-484f4c284eb7" providerId="ADAL" clId="{533A8F85-91D8-562D-8292-ABC528961225}" dt="2026-10-21T14:18:11.312" v="1303" actId="1076"/>
          <ac:spMkLst>
            <pc:docMk/>
            <pc:sldMk cId="0" sldId="265"/>
            <ac:spMk id="7" creationId="{00000000-0000-0000-0000-000000000000}"/>
          </ac:spMkLst>
        </pc:spChg>
        <pc:spChg chg="mod">
          <ac:chgData name="Cath Bondesio" userId="789b676b-b6f4-4f24-973c-484f4c284eb7" providerId="ADAL" clId="{533A8F85-91D8-562D-8292-ABC528961225}" dt="2026-10-21T14:18:11.312" v="1303" actId="1076"/>
          <ac:spMkLst>
            <pc:docMk/>
            <pc:sldMk cId="0" sldId="265"/>
            <ac:spMk id="8" creationId="{00000000-0000-0000-0000-000000000000}"/>
          </ac:spMkLst>
        </pc:spChg>
        <pc:picChg chg="mod modCrop">
          <ac:chgData name="Cath Bondesio" userId="789b676b-b6f4-4f24-973c-484f4c284eb7" providerId="ADAL" clId="{533A8F85-91D8-562D-8292-ABC528961225}" dt="2026-10-21T14:17:04.240" v="1291" actId="1038"/>
          <ac:picMkLst>
            <pc:docMk/>
            <pc:sldMk cId="0" sldId="265"/>
            <ac:picMk id="2" creationId="{00000000-0000-0000-0000-000000000000}"/>
          </ac:picMkLst>
        </pc:picChg>
      </pc:sldChg>
      <pc:sldChg chg="addSp delSp modSp add mod setBg">
        <pc:chgData name="Cath Bondesio" userId="789b676b-b6f4-4f24-973c-484f4c284eb7" providerId="ADAL" clId="{533A8F85-91D8-562D-8292-ABC528961225}" dt="2026-10-21T14:23:57.191" v="1431" actId="1035"/>
        <pc:sldMkLst>
          <pc:docMk/>
          <pc:sldMk cId="0" sldId="266"/>
        </pc:sldMkLst>
        <pc:spChg chg="del">
          <ac:chgData name="Cath Bondesio" userId="789b676b-b6f4-4f24-973c-484f4c284eb7" providerId="ADAL" clId="{533A8F85-91D8-562D-8292-ABC528961225}" dt="2026-10-21T13:46:09.350" v="519" actId="478"/>
          <ac:spMkLst>
            <pc:docMk/>
            <pc:sldMk cId="0" sldId="266"/>
            <ac:spMk id="3" creationId="{43777F24-A68C-97D2-D6F8-938E753CD493}"/>
          </ac:spMkLst>
        </pc:spChg>
        <pc:spChg chg="mod">
          <ac:chgData name="Cath Bondesio" userId="789b676b-b6f4-4f24-973c-484f4c284eb7" providerId="ADAL" clId="{533A8F85-91D8-562D-8292-ABC528961225}" dt="2026-10-21T14:23:00.780" v="1354" actId="20577"/>
          <ac:spMkLst>
            <pc:docMk/>
            <pc:sldMk cId="0" sldId="266"/>
            <ac:spMk id="4" creationId="{E0F5FEE1-13C9-4810-A0FB-08F81E564DEB}"/>
          </ac:spMkLst>
        </pc:spChg>
        <pc:spChg chg="mod">
          <ac:chgData name="Cath Bondesio" userId="789b676b-b6f4-4f24-973c-484f4c284eb7" providerId="ADAL" clId="{533A8F85-91D8-562D-8292-ABC528961225}" dt="2026-10-21T14:23:23.168" v="1360" actId="20577"/>
          <ac:spMkLst>
            <pc:docMk/>
            <pc:sldMk cId="0" sldId="266"/>
            <ac:spMk id="6" creationId="{9A29D58E-3807-CB85-AA5D-E60B294BC3A1}"/>
          </ac:spMkLst>
        </pc:spChg>
        <pc:spChg chg="del">
          <ac:chgData name="Cath Bondesio" userId="789b676b-b6f4-4f24-973c-484f4c284eb7" providerId="ADAL" clId="{533A8F85-91D8-562D-8292-ABC528961225}" dt="2026-10-21T13:46:09.350" v="519" actId="478"/>
          <ac:spMkLst>
            <pc:docMk/>
            <pc:sldMk cId="0" sldId="266"/>
            <ac:spMk id="7" creationId="{F6A314E0-91F0-9F5D-5AA2-A09322537218}"/>
          </ac:spMkLst>
        </pc:spChg>
        <pc:spChg chg="del">
          <ac:chgData name="Cath Bondesio" userId="789b676b-b6f4-4f24-973c-484f4c284eb7" providerId="ADAL" clId="{533A8F85-91D8-562D-8292-ABC528961225}" dt="2026-10-21T14:22:32.557" v="1349" actId="478"/>
          <ac:spMkLst>
            <pc:docMk/>
            <pc:sldMk cId="0" sldId="266"/>
            <ac:spMk id="8" creationId="{57B4881A-3702-5922-5CE3-2C27DE3B5150}"/>
          </ac:spMkLst>
        </pc:spChg>
        <pc:spChg chg="del">
          <ac:chgData name="Cath Bondesio" userId="789b676b-b6f4-4f24-973c-484f4c284eb7" providerId="ADAL" clId="{533A8F85-91D8-562D-8292-ABC528961225}" dt="2026-10-21T14:22:35.323" v="1350" actId="478"/>
          <ac:spMkLst>
            <pc:docMk/>
            <pc:sldMk cId="0" sldId="266"/>
            <ac:spMk id="9" creationId="{EEC4BB61-3266-77FA-38AF-EEF3FC84D145}"/>
          </ac:spMkLst>
        </pc:spChg>
        <pc:spChg chg="mod">
          <ac:chgData name="Cath Bondesio" userId="789b676b-b6f4-4f24-973c-484f4c284eb7" providerId="ADAL" clId="{533A8F85-91D8-562D-8292-ABC528961225}" dt="2026-10-21T14:21:14.130" v="1327" actId="20577"/>
          <ac:spMkLst>
            <pc:docMk/>
            <pc:sldMk cId="0" sldId="266"/>
            <ac:spMk id="10" creationId="{48E48A37-3D30-1CFA-B72F-F741B3EE8C12}"/>
          </ac:spMkLst>
        </pc:spChg>
        <pc:spChg chg="mod">
          <ac:chgData name="Cath Bondesio" userId="789b676b-b6f4-4f24-973c-484f4c284eb7" providerId="ADAL" clId="{533A8F85-91D8-562D-8292-ABC528961225}" dt="2026-10-21T14:21:18.692" v="1329" actId="20577"/>
          <ac:spMkLst>
            <pc:docMk/>
            <pc:sldMk cId="0" sldId="266"/>
            <ac:spMk id="11" creationId="{8373C145-E329-15A1-07E6-B7670B06752F}"/>
          </ac:spMkLst>
        </pc:spChg>
        <pc:spChg chg="del">
          <ac:chgData name="Cath Bondesio" userId="789b676b-b6f4-4f24-973c-484f4c284eb7" providerId="ADAL" clId="{533A8F85-91D8-562D-8292-ABC528961225}" dt="2026-10-21T13:46:09.350" v="519" actId="478"/>
          <ac:spMkLst>
            <pc:docMk/>
            <pc:sldMk cId="0" sldId="266"/>
            <ac:spMk id="12" creationId="{00000000-0000-0000-0000-000000000000}"/>
          </ac:spMkLst>
        </pc:spChg>
        <pc:spChg chg="mod">
          <ac:chgData name="Cath Bondesio" userId="789b676b-b6f4-4f24-973c-484f4c284eb7" providerId="ADAL" clId="{533A8F85-91D8-562D-8292-ABC528961225}" dt="2026-10-21T14:20:56.438" v="1323" actId="20577"/>
          <ac:spMkLst>
            <pc:docMk/>
            <pc:sldMk cId="0" sldId="266"/>
            <ac:spMk id="13" creationId="{00000000-0000-0000-0000-000000000000}"/>
          </ac:spMkLst>
        </pc:spChg>
        <pc:spChg chg="del">
          <ac:chgData name="Cath Bondesio" userId="789b676b-b6f4-4f24-973c-484f4c284eb7" providerId="ADAL" clId="{533A8F85-91D8-562D-8292-ABC528961225}" dt="2026-10-21T13:46:09.350" v="519" actId="478"/>
          <ac:spMkLst>
            <pc:docMk/>
            <pc:sldMk cId="0" sldId="266"/>
            <ac:spMk id="15" creationId="{00000000-0000-0000-0000-000000000000}"/>
          </ac:spMkLst>
        </pc:spChg>
        <pc:spChg chg="mod">
          <ac:chgData name="Cath Bondesio" userId="789b676b-b6f4-4f24-973c-484f4c284eb7" providerId="ADAL" clId="{533A8F85-91D8-562D-8292-ABC528961225}" dt="2026-10-21T14:21:05.704" v="1325" actId="20577"/>
          <ac:spMkLst>
            <pc:docMk/>
            <pc:sldMk cId="0" sldId="266"/>
            <ac:spMk id="16" creationId="{00000000-0000-0000-0000-000000000000}"/>
          </ac:spMkLst>
        </pc:spChg>
        <pc:spChg chg="mod">
          <ac:chgData name="Cath Bondesio" userId="789b676b-b6f4-4f24-973c-484f4c284eb7" providerId="ADAL" clId="{533A8F85-91D8-562D-8292-ABC528961225}" dt="2026-10-21T14:21:20.992" v="1330" actId="20577"/>
          <ac:spMkLst>
            <pc:docMk/>
            <pc:sldMk cId="0" sldId="266"/>
            <ac:spMk id="17" creationId="{00000000-0000-0000-0000-000000000000}"/>
          </ac:spMkLst>
        </pc:spChg>
        <pc:spChg chg="del">
          <ac:chgData name="Cath Bondesio" userId="789b676b-b6f4-4f24-973c-484f4c284eb7" providerId="ADAL" clId="{533A8F85-91D8-562D-8292-ABC528961225}" dt="2026-10-21T13:46:09.350" v="519" actId="478"/>
          <ac:spMkLst>
            <pc:docMk/>
            <pc:sldMk cId="0" sldId="266"/>
            <ac:spMk id="18" creationId="{00000000-0000-0000-0000-000000000000}"/>
          </ac:spMkLst>
        </pc:spChg>
        <pc:spChg chg="mod">
          <ac:chgData name="Cath Bondesio" userId="789b676b-b6f4-4f24-973c-484f4c284eb7" providerId="ADAL" clId="{533A8F85-91D8-562D-8292-ABC528961225}" dt="2026-10-21T14:21:29.848" v="1332" actId="20577"/>
          <ac:spMkLst>
            <pc:docMk/>
            <pc:sldMk cId="0" sldId="266"/>
            <ac:spMk id="19" creationId="{00000000-0000-0000-0000-000000000000}"/>
          </ac:spMkLst>
        </pc:spChg>
        <pc:spChg chg="mod">
          <ac:chgData name="Cath Bondesio" userId="789b676b-b6f4-4f24-973c-484f4c284eb7" providerId="ADAL" clId="{533A8F85-91D8-562D-8292-ABC528961225}" dt="2026-10-21T14:21:33.102" v="1333" actId="20577"/>
          <ac:spMkLst>
            <pc:docMk/>
            <pc:sldMk cId="0" sldId="266"/>
            <ac:spMk id="20" creationId="{00000000-0000-0000-0000-000000000000}"/>
          </ac:spMkLst>
        </pc:spChg>
        <pc:spChg chg="del">
          <ac:chgData name="Cath Bondesio" userId="789b676b-b6f4-4f24-973c-484f4c284eb7" providerId="ADAL" clId="{533A8F85-91D8-562D-8292-ABC528961225}" dt="2026-10-21T13:46:09.350" v="519" actId="478"/>
          <ac:spMkLst>
            <pc:docMk/>
            <pc:sldMk cId="0" sldId="266"/>
            <ac:spMk id="21" creationId="{00000000-0000-0000-0000-000000000000}"/>
          </ac:spMkLst>
        </pc:spChg>
        <pc:spChg chg="mod">
          <ac:chgData name="Cath Bondesio" userId="789b676b-b6f4-4f24-973c-484f4c284eb7" providerId="ADAL" clId="{533A8F85-91D8-562D-8292-ABC528961225}" dt="2026-10-21T14:21:45.305" v="1335" actId="20577"/>
          <ac:spMkLst>
            <pc:docMk/>
            <pc:sldMk cId="0" sldId="266"/>
            <ac:spMk id="22" creationId="{00000000-0000-0000-0000-000000000000}"/>
          </ac:spMkLst>
        </pc:spChg>
        <pc:spChg chg="mod">
          <ac:chgData name="Cath Bondesio" userId="789b676b-b6f4-4f24-973c-484f4c284eb7" providerId="ADAL" clId="{533A8F85-91D8-562D-8292-ABC528961225}" dt="2026-10-21T14:21:48.356" v="1336" actId="20577"/>
          <ac:spMkLst>
            <pc:docMk/>
            <pc:sldMk cId="0" sldId="266"/>
            <ac:spMk id="23" creationId="{00000000-0000-0000-0000-000000000000}"/>
          </ac:spMkLst>
        </pc:spChg>
        <pc:spChg chg="del">
          <ac:chgData name="Cath Bondesio" userId="789b676b-b6f4-4f24-973c-484f4c284eb7" providerId="ADAL" clId="{533A8F85-91D8-562D-8292-ABC528961225}" dt="2026-10-21T13:46:09.350" v="519" actId="478"/>
          <ac:spMkLst>
            <pc:docMk/>
            <pc:sldMk cId="0" sldId="266"/>
            <ac:spMk id="24" creationId="{00000000-0000-0000-0000-000000000000}"/>
          </ac:spMkLst>
        </pc:spChg>
        <pc:spChg chg="mod">
          <ac:chgData name="Cath Bondesio" userId="789b676b-b6f4-4f24-973c-484f4c284eb7" providerId="ADAL" clId="{533A8F85-91D8-562D-8292-ABC528961225}" dt="2026-10-21T14:21:56.393" v="1338" actId="20577"/>
          <ac:spMkLst>
            <pc:docMk/>
            <pc:sldMk cId="0" sldId="266"/>
            <ac:spMk id="25" creationId="{00000000-0000-0000-0000-000000000000}"/>
          </ac:spMkLst>
        </pc:spChg>
        <pc:spChg chg="mod">
          <ac:chgData name="Cath Bondesio" userId="789b676b-b6f4-4f24-973c-484f4c284eb7" providerId="ADAL" clId="{533A8F85-91D8-562D-8292-ABC528961225}" dt="2026-10-21T14:21:58.992" v="1339" actId="20577"/>
          <ac:spMkLst>
            <pc:docMk/>
            <pc:sldMk cId="0" sldId="266"/>
            <ac:spMk id="26" creationId="{00000000-0000-0000-0000-000000000000}"/>
          </ac:spMkLst>
        </pc:spChg>
        <pc:spChg chg="del">
          <ac:chgData name="Cath Bondesio" userId="789b676b-b6f4-4f24-973c-484f4c284eb7" providerId="ADAL" clId="{533A8F85-91D8-562D-8292-ABC528961225}" dt="2026-10-21T13:46:09.350" v="519" actId="478"/>
          <ac:spMkLst>
            <pc:docMk/>
            <pc:sldMk cId="0" sldId="266"/>
            <ac:spMk id="27" creationId="{00000000-0000-0000-0000-000000000000}"/>
          </ac:spMkLst>
        </pc:spChg>
        <pc:spChg chg="mod">
          <ac:chgData name="Cath Bondesio" userId="789b676b-b6f4-4f24-973c-484f4c284eb7" providerId="ADAL" clId="{533A8F85-91D8-562D-8292-ABC528961225}" dt="2026-10-21T14:23:18.945" v="1358" actId="20577"/>
          <ac:spMkLst>
            <pc:docMk/>
            <pc:sldMk cId="0" sldId="266"/>
            <ac:spMk id="28" creationId="{00000000-0000-0000-0000-000000000000}"/>
          </ac:spMkLst>
        </pc:spChg>
        <pc:spChg chg="mod">
          <ac:chgData name="Cath Bondesio" userId="789b676b-b6f4-4f24-973c-484f4c284eb7" providerId="ADAL" clId="{533A8F85-91D8-562D-8292-ABC528961225}" dt="2026-10-21T14:22:21.707" v="1348" actId="20577"/>
          <ac:spMkLst>
            <pc:docMk/>
            <pc:sldMk cId="0" sldId="266"/>
            <ac:spMk id="29" creationId="{00000000-0000-0000-0000-000000000000}"/>
          </ac:spMkLst>
        </pc:spChg>
        <pc:spChg chg="del">
          <ac:chgData name="Cath Bondesio" userId="789b676b-b6f4-4f24-973c-484f4c284eb7" providerId="ADAL" clId="{533A8F85-91D8-562D-8292-ABC528961225}" dt="2026-10-21T13:46:09.350" v="519" actId="478"/>
          <ac:spMkLst>
            <pc:docMk/>
            <pc:sldMk cId="0" sldId="266"/>
            <ac:spMk id="30" creationId="{6E33A291-81CE-3BE1-F217-921FBFA543EF}"/>
          </ac:spMkLst>
        </pc:spChg>
        <pc:spChg chg="add mod">
          <ac:chgData name="Cath Bondesio" userId="789b676b-b6f4-4f24-973c-484f4c284eb7" providerId="ADAL" clId="{533A8F85-91D8-562D-8292-ABC528961225}" dt="2026-10-21T13:46:19.795" v="581" actId="1035"/>
          <ac:spMkLst>
            <pc:docMk/>
            <pc:sldMk cId="0" sldId="266"/>
            <ac:spMk id="31" creationId="{1A9FB81B-E953-82FB-90DC-774A6DF2A2FE}"/>
          </ac:spMkLst>
        </pc:spChg>
        <pc:spChg chg="add mod">
          <ac:chgData name="Cath Bondesio" userId="789b676b-b6f4-4f24-973c-484f4c284eb7" providerId="ADAL" clId="{533A8F85-91D8-562D-8292-ABC528961225}" dt="2026-10-21T14:23:32.768" v="1369" actId="1036"/>
          <ac:spMkLst>
            <pc:docMk/>
            <pc:sldMk cId="0" sldId="266"/>
            <ac:spMk id="32" creationId="{EB14566F-1D94-B99B-C6EA-82A08E526415}"/>
          </ac:spMkLst>
        </pc:spChg>
        <pc:spChg chg="add mod">
          <ac:chgData name="Cath Bondesio" userId="789b676b-b6f4-4f24-973c-484f4c284eb7" providerId="ADAL" clId="{533A8F85-91D8-562D-8292-ABC528961225}" dt="2026-10-21T14:23:32.768" v="1369" actId="1036"/>
          <ac:spMkLst>
            <pc:docMk/>
            <pc:sldMk cId="0" sldId="266"/>
            <ac:spMk id="34" creationId="{75385A58-1701-8D3E-CD64-F647B4688750}"/>
          </ac:spMkLst>
        </pc:spChg>
        <pc:spChg chg="add mod">
          <ac:chgData name="Cath Bondesio" userId="789b676b-b6f4-4f24-973c-484f4c284eb7" providerId="ADAL" clId="{533A8F85-91D8-562D-8292-ABC528961225}" dt="2026-10-21T14:23:36.634" v="1370" actId="1076"/>
          <ac:spMkLst>
            <pc:docMk/>
            <pc:sldMk cId="0" sldId="266"/>
            <ac:spMk id="35" creationId="{FC2AECE2-8A32-95AB-7CD1-55930036813A}"/>
          </ac:spMkLst>
        </pc:spChg>
        <pc:spChg chg="add mod">
          <ac:chgData name="Cath Bondesio" userId="789b676b-b6f4-4f24-973c-484f4c284eb7" providerId="ADAL" clId="{533A8F85-91D8-562D-8292-ABC528961225}" dt="2026-10-21T14:23:38.293" v="1371" actId="1076"/>
          <ac:spMkLst>
            <pc:docMk/>
            <pc:sldMk cId="0" sldId="266"/>
            <ac:spMk id="36" creationId="{9B11E81D-85B2-C41B-B3A4-ABFE340BA8FD}"/>
          </ac:spMkLst>
        </pc:spChg>
        <pc:spChg chg="add mod">
          <ac:chgData name="Cath Bondesio" userId="789b676b-b6f4-4f24-973c-484f4c284eb7" providerId="ADAL" clId="{533A8F85-91D8-562D-8292-ABC528961225}" dt="2026-10-21T14:23:49.027" v="1418" actId="1036"/>
          <ac:spMkLst>
            <pc:docMk/>
            <pc:sldMk cId="0" sldId="266"/>
            <ac:spMk id="37" creationId="{DE307B1A-07E3-6484-1786-DFC642999021}"/>
          </ac:spMkLst>
        </pc:spChg>
        <pc:spChg chg="add mod">
          <ac:chgData name="Cath Bondesio" userId="789b676b-b6f4-4f24-973c-484f4c284eb7" providerId="ADAL" clId="{533A8F85-91D8-562D-8292-ABC528961225}" dt="2026-10-21T14:23:53.856" v="1420" actId="1035"/>
          <ac:spMkLst>
            <pc:docMk/>
            <pc:sldMk cId="0" sldId="266"/>
            <ac:spMk id="38" creationId="{0D296F75-DA31-3787-1C99-913BE0D566AA}"/>
          </ac:spMkLst>
        </pc:spChg>
        <pc:spChg chg="add mod">
          <ac:chgData name="Cath Bondesio" userId="789b676b-b6f4-4f24-973c-484f4c284eb7" providerId="ADAL" clId="{533A8F85-91D8-562D-8292-ABC528961225}" dt="2026-10-21T14:23:57.191" v="1431" actId="1035"/>
          <ac:spMkLst>
            <pc:docMk/>
            <pc:sldMk cId="0" sldId="266"/>
            <ac:spMk id="39" creationId="{9996F522-9B1B-9748-2017-71748D5FED6B}"/>
          </ac:spMkLst>
        </pc:spChg>
      </pc:sldChg>
      <pc:sldMasterChg chg="addSp modSp modSldLayout">
        <pc:chgData name="Cath Bondesio" userId="789b676b-b6f4-4f24-973c-484f4c284eb7" providerId="ADAL" clId="{533A8F85-91D8-562D-8292-ABC528961225}" dt="2026-10-21T13:31:57.092" v="187"/>
        <pc:sldMasterMkLst>
          <pc:docMk/>
          <pc:sldMasterMk cId="0" sldId="2147483648"/>
        </pc:sldMasterMkLst>
        <pc:spChg chg="add mod">
          <ac:chgData name="Cath Bondesio" userId="789b676b-b6f4-4f24-973c-484f4c284eb7" providerId="ADAL" clId="{533A8F85-91D8-562D-8292-ABC528961225}" dt="2026-10-21T13:31:26.346" v="186" actId="113"/>
          <ac:spMkLst>
            <pc:docMk/>
            <pc:sldMasterMk cId="0" sldId="2147483648"/>
            <ac:spMk id="2" creationId="{D1E1A7AE-9B77-E16D-A9D3-86E4DBC28CDD}"/>
          </ac:spMkLst>
        </pc:spChg>
        <pc:spChg chg="add mod">
          <ac:chgData name="Cath Bondesio" userId="789b676b-b6f4-4f24-973c-484f4c284eb7" providerId="ADAL" clId="{533A8F85-91D8-562D-8292-ABC528961225}" dt="2026-10-21T13:31:24.191" v="185" actId="207"/>
          <ac:spMkLst>
            <pc:docMk/>
            <pc:sldMasterMk cId="0" sldId="2147483648"/>
            <ac:spMk id="3" creationId="{8E8D11F3-9156-49B8-1EE4-40EDED85BB0D}"/>
          </ac:spMkLst>
        </pc:spChg>
        <pc:sldLayoutChg chg="addSp modSp">
          <pc:chgData name="Cath Bondesio" userId="789b676b-b6f4-4f24-973c-484f4c284eb7" providerId="ADAL" clId="{533A8F85-91D8-562D-8292-ABC528961225}" dt="2026-10-21T13:31:57.092" v="187"/>
          <pc:sldLayoutMkLst>
            <pc:docMk/>
            <pc:sldMasterMk cId="0" sldId="2147483648"/>
            <pc:sldLayoutMk cId="0" sldId="2147483649"/>
          </pc:sldLayoutMkLst>
          <pc:spChg chg="add mod">
            <ac:chgData name="Cath Bondesio" userId="789b676b-b6f4-4f24-973c-484f4c284eb7" providerId="ADAL" clId="{533A8F85-91D8-562D-8292-ABC528961225}" dt="2026-10-21T13:31:57.092" v="187"/>
            <ac:spMkLst>
              <pc:docMk/>
              <pc:sldMasterMk cId="0" sldId="2147483648"/>
              <pc:sldLayoutMk cId="0" sldId="2147483649"/>
              <ac:spMk id="2" creationId="{4DAAE7CE-E947-1BAD-AB30-3AB81B098969}"/>
            </ac:spMkLst>
          </pc:sp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457700" cy="91757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827713" y="0"/>
            <a:ext cx="4457700" cy="917575"/>
          </a:xfrm>
          <a:prstGeom prst="rect">
            <a:avLst/>
          </a:prstGeom>
        </p:spPr>
        <p:txBody>
          <a:bodyPr vert="horz" lIns="91440" tIns="45720" rIns="91440" bIns="45720" rtlCol="0"/>
          <a:lstStyle>
            <a:lvl1pPr algn="r">
              <a:defRPr sz="1200"/>
            </a:lvl1pPr>
          </a:lstStyle>
          <a:p>
            <a:fld id="{4DDF798B-00B5-4D7C-9637-B01C894FA088}" type="datetimeFigureOut">
              <a:t>10/21/2026</a:t>
            </a:fld>
            <a:endParaRPr lang="en-US"/>
          </a:p>
        </p:txBody>
      </p:sp>
      <p:sp>
        <p:nvSpPr>
          <p:cNvPr id="4" name="Slide Image Placeholder 3"/>
          <p:cNvSpPr>
            <a:spLocks noGrp="1" noRot="1" noChangeAspect="1"/>
          </p:cNvSpPr>
          <p:nvPr>
            <p:ph type="sldImg" idx="2"/>
          </p:nvPr>
        </p:nvSpPr>
        <p:spPr>
          <a:xfrm>
            <a:off x="-342900" y="2286000"/>
            <a:ext cx="10972800" cy="61722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1028700" y="8801100"/>
            <a:ext cx="8229600" cy="72009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17372013"/>
            <a:ext cx="4457700" cy="9159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827713" y="17372013"/>
            <a:ext cx="4457700" cy="915987"/>
          </a:xfrm>
          <a:prstGeom prst="rect">
            <a:avLst/>
          </a:prstGeom>
        </p:spPr>
        <p:txBody>
          <a:bodyPr vert="horz" lIns="91440" tIns="45720" rIns="91440" bIns="45720" rtlCol="0" anchor="b"/>
          <a:lstStyle>
            <a:lvl1pPr algn="r">
              <a:defRPr sz="1200"/>
            </a:lvl1pPr>
          </a:lstStyle>
          <a:p>
            <a:fld id="{2C0363E7-57C3-4B2C-BC23-C870193DA63A}" type="slidenum">
              <a:t>‹#›</a:t>
            </a:fld>
            <a:endParaRPr lang="en-US"/>
          </a:p>
        </p:txBody>
      </p:sp>
    </p:spTree>
    <p:extLst>
      <p:ext uri="{BB962C8B-B14F-4D97-AF65-F5344CB8AC3E}">
        <p14:creationId xmlns:p14="http://schemas.microsoft.com/office/powerpoint/2010/main" val="1045029052"/>
      </p:ext>
    </p:extLst>
  </p:cSld>
  <p:clrMap bg1="lt1" tx1="dk1" bg2="lt2" tx2="dk2" accent1="accent1" accent2="accent2" accent3="accent3" accent4="accent4" accent5="accent5" accent6="accent6" hlink="hlink" folHlink="folHlink"/>
  <p:notesStyle>
    <a:lvl1pPr marL="0" algn="l" defTabSz="609585" rtl="0" eaLnBrk="1" latinLnBrk="0" hangingPunct="1">
      <a:defRPr sz="800" kern="1200">
        <a:solidFill>
          <a:schemeClr val="tx1"/>
        </a:solidFill>
        <a:latin typeface="+mn-lt"/>
        <a:ea typeface="+mn-ea"/>
        <a:cs typeface="+mn-cs"/>
      </a:defRPr>
    </a:lvl1pPr>
    <a:lvl2pPr marL="304792" algn="l" defTabSz="609585" rtl="0" eaLnBrk="1" latinLnBrk="0" hangingPunct="1">
      <a:defRPr sz="800" kern="1200">
        <a:solidFill>
          <a:schemeClr val="tx1"/>
        </a:solidFill>
        <a:latin typeface="+mn-lt"/>
        <a:ea typeface="+mn-ea"/>
        <a:cs typeface="+mn-cs"/>
      </a:defRPr>
    </a:lvl2pPr>
    <a:lvl3pPr marL="609585" algn="l" defTabSz="609585" rtl="0" eaLnBrk="1" latinLnBrk="0" hangingPunct="1">
      <a:defRPr sz="800" kern="1200">
        <a:solidFill>
          <a:schemeClr val="tx1"/>
        </a:solidFill>
        <a:latin typeface="+mn-lt"/>
        <a:ea typeface="+mn-ea"/>
        <a:cs typeface="+mn-cs"/>
      </a:defRPr>
    </a:lvl3pPr>
    <a:lvl4pPr marL="914377" algn="l" defTabSz="609585" rtl="0" eaLnBrk="1" latinLnBrk="0" hangingPunct="1">
      <a:defRPr sz="800" kern="1200">
        <a:solidFill>
          <a:schemeClr val="tx1"/>
        </a:solidFill>
        <a:latin typeface="+mn-lt"/>
        <a:ea typeface="+mn-ea"/>
        <a:cs typeface="+mn-cs"/>
      </a:defRPr>
    </a:lvl4pPr>
    <a:lvl5pPr marL="1219170" algn="l" defTabSz="609585" rtl="0" eaLnBrk="1" latinLnBrk="0" hangingPunct="1">
      <a:defRPr sz="800" kern="1200">
        <a:solidFill>
          <a:schemeClr val="tx1"/>
        </a:solidFill>
        <a:latin typeface="+mn-lt"/>
        <a:ea typeface="+mn-ea"/>
        <a:cs typeface="+mn-cs"/>
      </a:defRPr>
    </a:lvl5pPr>
    <a:lvl6pPr marL="1523962" algn="l" defTabSz="609585" rtl="0" eaLnBrk="1" latinLnBrk="0" hangingPunct="1">
      <a:defRPr sz="800" kern="1200">
        <a:solidFill>
          <a:schemeClr val="tx1"/>
        </a:solidFill>
        <a:latin typeface="+mn-lt"/>
        <a:ea typeface="+mn-ea"/>
        <a:cs typeface="+mn-cs"/>
      </a:defRPr>
    </a:lvl6pPr>
    <a:lvl7pPr marL="1828754" algn="l" defTabSz="609585" rtl="0" eaLnBrk="1" latinLnBrk="0" hangingPunct="1">
      <a:defRPr sz="800" kern="1200">
        <a:solidFill>
          <a:schemeClr val="tx1"/>
        </a:solidFill>
        <a:latin typeface="+mn-lt"/>
        <a:ea typeface="+mn-ea"/>
        <a:cs typeface="+mn-cs"/>
      </a:defRPr>
    </a:lvl7pPr>
    <a:lvl8pPr marL="2133547" algn="l" defTabSz="609585" rtl="0" eaLnBrk="1" latinLnBrk="0" hangingPunct="1">
      <a:defRPr sz="800" kern="1200">
        <a:solidFill>
          <a:schemeClr val="tx1"/>
        </a:solidFill>
        <a:latin typeface="+mn-lt"/>
        <a:ea typeface="+mn-ea"/>
        <a:cs typeface="+mn-cs"/>
      </a:defRPr>
    </a:lvl8pPr>
    <a:lvl9pPr marL="2438339" algn="l" defTabSz="609585" rtl="0" eaLnBrk="1" latinLnBrk="0" hangingPunct="1">
      <a:defRPr sz="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White label cover. Parent and child photograph on the right; the empty strip above the photo is reserved for the partner logo.</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problem through a relatable human situation. Photograph large, text on one side.</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Three numbered steps on the left; the School/Home overview map large on the right (about 55% of the slide), no laptop frame so the map stays readable.</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Genuine platform screenshot: one clearly identifiable person icon, readable fictional name, current or last known location, one or two meaningful places, minimal map clutter. Smaller mobile monitoring screen beside it.</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Two genuine screenshots only: alert list or notification, and alert detail showing the person, time and location. No fabricated warning messages.</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Control-room photograph is the main visual, with one small genuine screenshot (action list or Find Closest Vehicle). Do not replace the blurred screens in the photograph.</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Accountability and follow-up after an alert. Visual: scheduled reports list, cropped to the Name and Report columns (owner, 2023 dates and Suspended status left out).</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Illustrative example, not a customer case study. Student photograph stays dominant; no app screen until Product supplies the genuine School-to-Home mobile screenshot.</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Illustrative example, not a customer case study. Photo on the left (alternates with slide 8).</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Closing. Ends on the human outcome.</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
        <p:nvSpPr>
          <p:cNvPr id="2" name="Shape 0">
            <a:extLst>
              <a:ext uri="{FF2B5EF4-FFF2-40B4-BE49-F238E27FC236}">
                <a16:creationId xmlns:a16="http://schemas.microsoft.com/office/drawing/2014/main" id="{4DAAE7CE-E947-1BAD-AB30-3AB81B098969}"/>
              </a:ext>
            </a:extLst>
          </p:cNvPr>
          <p:cNvSpPr/>
          <p:nvPr userDrawn="1"/>
        </p:nvSpPr>
        <p:spPr>
          <a:xfrm>
            <a:off x="261256" y="291402"/>
            <a:ext cx="11669488" cy="6270172"/>
          </a:xfrm>
          <a:prstGeom prst="rect">
            <a:avLst/>
          </a:prstGeom>
          <a:solidFill>
            <a:schemeClr val="bg1">
              <a:lumMod val="95000"/>
            </a:schemeClr>
          </a:solidFill>
          <a:ln w="12700">
            <a:noFill/>
            <a:prstDash val="solid"/>
          </a:ln>
        </p:spPr>
        <p:txBody>
          <a:bodyPr/>
          <a:lstStyle/>
          <a:p>
            <a:endParaRPr lang="en-US">
              <a:solidFill>
                <a:srgbClr val="0C3B45"/>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1E1A7AE-9B77-E16D-A9D3-86E4DBC28CD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E8D11F3-9156-49B8-1EE4-40EDED85BB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609585" rtl="0" eaLnBrk="1" latinLnBrk="0" hangingPunct="1">
        <a:spcBef>
          <a:spcPct val="0"/>
        </a:spcBef>
        <a:buNone/>
        <a:defRPr sz="2933" b="1" kern="1200">
          <a:solidFill>
            <a:srgbClr val="0C3B45"/>
          </a:solidFill>
          <a:latin typeface="Century Gothic" panose="020B0502020202020204" pitchFamily="34" charset="0"/>
          <a:ea typeface="+mj-ea"/>
          <a:cs typeface="+mj-cs"/>
        </a:defRPr>
      </a:lvl1pPr>
    </p:titleStyle>
    <p:bodyStyle>
      <a:lvl1pPr marL="228594" indent="-228594" algn="l" defTabSz="609585" rtl="0" eaLnBrk="1" latinLnBrk="0" hangingPunct="1">
        <a:spcBef>
          <a:spcPct val="20000"/>
        </a:spcBef>
        <a:buFont typeface="Arial" pitchFamily="34" charset="0"/>
        <a:buChar char="•"/>
        <a:defRPr sz="2133" b="0" i="0" kern="1200">
          <a:solidFill>
            <a:srgbClr val="7F7F7F"/>
          </a:solidFill>
          <a:latin typeface="Century Gothic" panose="020B0502020202020204" pitchFamily="34" charset="0"/>
          <a:ea typeface="+mn-ea"/>
          <a:cs typeface="+mn-cs"/>
        </a:defRPr>
      </a:lvl1pPr>
      <a:lvl2pPr marL="495288" indent="-190495" algn="l" defTabSz="609585" rtl="0" eaLnBrk="1" latinLnBrk="0" hangingPunct="1">
        <a:spcBef>
          <a:spcPct val="20000"/>
        </a:spcBef>
        <a:buFont typeface="Arial" pitchFamily="34" charset="0"/>
        <a:buChar char="–"/>
        <a:defRPr sz="1867" b="0" i="0" kern="1200">
          <a:solidFill>
            <a:srgbClr val="7F7F7F"/>
          </a:solidFill>
          <a:latin typeface="Century Gothic" panose="020B0502020202020204" pitchFamily="34" charset="0"/>
          <a:ea typeface="+mn-ea"/>
          <a:cs typeface="+mn-cs"/>
        </a:defRPr>
      </a:lvl2pPr>
      <a:lvl3pPr marL="761981" indent="-152396" algn="l" defTabSz="609585" rtl="0" eaLnBrk="1" latinLnBrk="0" hangingPunct="1">
        <a:spcBef>
          <a:spcPct val="20000"/>
        </a:spcBef>
        <a:buFont typeface="Arial" pitchFamily="34" charset="0"/>
        <a:buChar char="•"/>
        <a:defRPr sz="1600" b="0" i="0" kern="1200">
          <a:solidFill>
            <a:srgbClr val="7F7F7F"/>
          </a:solidFill>
          <a:latin typeface="Century Gothic" panose="020B0502020202020204" pitchFamily="34" charset="0"/>
          <a:ea typeface="+mn-ea"/>
          <a:cs typeface="+mn-cs"/>
        </a:defRPr>
      </a:lvl3pPr>
      <a:lvl4pPr marL="1066773" indent="-152396" algn="l" defTabSz="609585" rtl="0" eaLnBrk="1" latinLnBrk="0" hangingPunct="1">
        <a:spcBef>
          <a:spcPct val="20000"/>
        </a:spcBef>
        <a:buFont typeface="Arial" pitchFamily="34" charset="0"/>
        <a:buChar char="–"/>
        <a:defRPr sz="1333" b="0" i="0" kern="1200">
          <a:solidFill>
            <a:srgbClr val="7F7F7F"/>
          </a:solidFill>
          <a:latin typeface="Century Gothic" panose="020B0502020202020204" pitchFamily="34" charset="0"/>
          <a:ea typeface="+mn-ea"/>
          <a:cs typeface="+mn-cs"/>
        </a:defRPr>
      </a:lvl4pPr>
      <a:lvl5pPr marL="1371566" indent="-152396" algn="l" defTabSz="609585" rtl="0" eaLnBrk="1" latinLnBrk="0" hangingPunct="1">
        <a:spcBef>
          <a:spcPct val="20000"/>
        </a:spcBef>
        <a:buFont typeface="Arial" pitchFamily="34" charset="0"/>
        <a:buChar char="»"/>
        <a:defRPr sz="1333" b="0" i="0" kern="1200">
          <a:solidFill>
            <a:srgbClr val="7F7F7F"/>
          </a:solidFill>
          <a:latin typeface="Century Gothic" panose="020B0502020202020204" pitchFamily="34" charset="0"/>
          <a:ea typeface="+mn-ea"/>
          <a:cs typeface="+mn-cs"/>
        </a:defRPr>
      </a:lvl5pPr>
      <a:lvl6pPr marL="1676358" indent="-152396" algn="l" defTabSz="609585"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150" indent="-152396" algn="l" defTabSz="609585"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5943" indent="-152396" algn="l" defTabSz="609585"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735" indent="-152396" algn="l" defTabSz="609585"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585" rtl="0" eaLnBrk="1" latinLnBrk="0" hangingPunct="1">
        <a:defRPr sz="1200" kern="1200">
          <a:solidFill>
            <a:schemeClr val="tx1"/>
          </a:solidFill>
          <a:latin typeface="+mn-lt"/>
          <a:ea typeface="+mn-ea"/>
          <a:cs typeface="+mn-cs"/>
        </a:defRPr>
      </a:lvl1pPr>
      <a:lvl2pPr marL="304792" algn="l" defTabSz="609585" rtl="0" eaLnBrk="1" latinLnBrk="0" hangingPunct="1">
        <a:defRPr sz="1200" kern="1200">
          <a:solidFill>
            <a:schemeClr val="tx1"/>
          </a:solidFill>
          <a:latin typeface="+mn-lt"/>
          <a:ea typeface="+mn-ea"/>
          <a:cs typeface="+mn-cs"/>
        </a:defRPr>
      </a:lvl2pPr>
      <a:lvl3pPr marL="609585" algn="l" defTabSz="609585" rtl="0" eaLnBrk="1" latinLnBrk="0" hangingPunct="1">
        <a:defRPr sz="1200" kern="1200">
          <a:solidFill>
            <a:schemeClr val="tx1"/>
          </a:solidFill>
          <a:latin typeface="+mn-lt"/>
          <a:ea typeface="+mn-ea"/>
          <a:cs typeface="+mn-cs"/>
        </a:defRPr>
      </a:lvl3pPr>
      <a:lvl4pPr marL="914377" algn="l" defTabSz="609585" rtl="0" eaLnBrk="1" latinLnBrk="0" hangingPunct="1">
        <a:defRPr sz="1200" kern="1200">
          <a:solidFill>
            <a:schemeClr val="tx1"/>
          </a:solidFill>
          <a:latin typeface="+mn-lt"/>
          <a:ea typeface="+mn-ea"/>
          <a:cs typeface="+mn-cs"/>
        </a:defRPr>
      </a:lvl4pPr>
      <a:lvl5pPr marL="1219170" algn="l" defTabSz="609585" rtl="0" eaLnBrk="1" latinLnBrk="0" hangingPunct="1">
        <a:defRPr sz="1200" kern="1200">
          <a:solidFill>
            <a:schemeClr val="tx1"/>
          </a:solidFill>
          <a:latin typeface="+mn-lt"/>
          <a:ea typeface="+mn-ea"/>
          <a:cs typeface="+mn-cs"/>
        </a:defRPr>
      </a:lvl5pPr>
      <a:lvl6pPr marL="1523962" algn="l" defTabSz="609585" rtl="0" eaLnBrk="1" latinLnBrk="0" hangingPunct="1">
        <a:defRPr sz="1200" kern="1200">
          <a:solidFill>
            <a:schemeClr val="tx1"/>
          </a:solidFill>
          <a:latin typeface="+mn-lt"/>
          <a:ea typeface="+mn-ea"/>
          <a:cs typeface="+mn-cs"/>
        </a:defRPr>
      </a:lvl6pPr>
      <a:lvl7pPr marL="1828754" algn="l" defTabSz="609585" rtl="0" eaLnBrk="1" latinLnBrk="0" hangingPunct="1">
        <a:defRPr sz="1200" kern="1200">
          <a:solidFill>
            <a:schemeClr val="tx1"/>
          </a:solidFill>
          <a:latin typeface="+mn-lt"/>
          <a:ea typeface="+mn-ea"/>
          <a:cs typeface="+mn-cs"/>
        </a:defRPr>
      </a:lvl7pPr>
      <a:lvl8pPr marL="2133547" algn="l" defTabSz="609585" rtl="0" eaLnBrk="1" latinLnBrk="0" hangingPunct="1">
        <a:defRPr sz="1200" kern="1200">
          <a:solidFill>
            <a:schemeClr val="tx1"/>
          </a:solidFill>
          <a:latin typeface="+mn-lt"/>
          <a:ea typeface="+mn-ea"/>
          <a:cs typeface="+mn-cs"/>
        </a:defRPr>
      </a:lvl8pPr>
      <a:lvl9pPr marL="2438339" algn="l" defTabSz="609585" rtl="0" eaLnBrk="1" latinLnBrk="0" hangingPunct="1">
        <a:defRPr sz="1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FFFFF"/>
        </a:solidFill>
        <a:effectLst/>
      </p:bgPr>
    </p:bg>
    <p:spTree>
      <p:nvGrpSpPr>
        <p:cNvPr id="1" name=""/>
        <p:cNvGrpSpPr/>
        <p:nvPr/>
      </p:nvGrpSpPr>
      <p:grpSpPr>
        <a:xfrm>
          <a:off x="0" y="0"/>
          <a:ext cx="0" cy="0"/>
          <a:chOff x="0" y="0"/>
          <a:chExt cx="0" cy="0"/>
        </a:xfrm>
      </p:grpSpPr>
      <p:sp>
        <p:nvSpPr>
          <p:cNvPr id="8" name="Shape 0">
            <a:extLst>
              <a:ext uri="{FF2B5EF4-FFF2-40B4-BE49-F238E27FC236}">
                <a16:creationId xmlns:a16="http://schemas.microsoft.com/office/drawing/2014/main" id="{7A369E04-E7F6-A040-A340-1B16A55FA874}"/>
              </a:ext>
            </a:extLst>
          </p:cNvPr>
          <p:cNvSpPr/>
          <p:nvPr/>
        </p:nvSpPr>
        <p:spPr>
          <a:xfrm>
            <a:off x="261256" y="291402"/>
            <a:ext cx="11669488" cy="6270172"/>
          </a:xfrm>
          <a:prstGeom prst="rect">
            <a:avLst/>
          </a:prstGeom>
          <a:solidFill>
            <a:schemeClr val="bg1">
              <a:lumMod val="95000"/>
            </a:schemeClr>
          </a:solidFill>
          <a:ln w="12700">
            <a:noFill/>
            <a:prstDash val="solid"/>
          </a:ln>
        </p:spPr>
        <p:txBody>
          <a:bodyPr/>
          <a:lstStyle/>
          <a:p>
            <a:endParaRPr lang="en-US">
              <a:solidFill>
                <a:srgbClr val="0C3B45"/>
              </a:solidFill>
            </a:endParaRPr>
          </a:p>
        </p:txBody>
      </p:sp>
      <p:pic>
        <p:nvPicPr>
          <p:cNvPr id="2" name="Image 0" descr="preencoded.png"/>
          <p:cNvPicPr>
            <a:picLocks noChangeAspect="1"/>
          </p:cNvPicPr>
          <p:nvPr/>
        </p:nvPicPr>
        <p:blipFill>
          <a:blip r:embed="rId3"/>
          <a:srcRect l="48072" t="2856"/>
          <a:stretch>
            <a:fillRect/>
          </a:stretch>
        </p:blipFill>
        <p:spPr>
          <a:xfrm>
            <a:off x="5969000" y="295640"/>
            <a:ext cx="5961744" cy="6270172"/>
          </a:xfrm>
          <a:prstGeom prst="rect">
            <a:avLst/>
          </a:prstGeom>
        </p:spPr>
      </p:pic>
      <p:sp>
        <p:nvSpPr>
          <p:cNvPr id="4" name="Text 1"/>
          <p:cNvSpPr/>
          <p:nvPr/>
        </p:nvSpPr>
        <p:spPr>
          <a:xfrm>
            <a:off x="600528" y="1815739"/>
            <a:ext cx="5029201" cy="228579"/>
          </a:xfrm>
          <a:prstGeom prst="rect">
            <a:avLst/>
          </a:prstGeom>
          <a:noFill/>
          <a:ln/>
        </p:spPr>
        <p:txBody>
          <a:bodyPr wrap="square" lIns="16933" tIns="16933" rIns="16933" bIns="16933" rtlCol="0" anchor="t">
            <a:normAutofit fontScale="85000" lnSpcReduction="20000"/>
          </a:bodyPr>
          <a:lstStyle/>
          <a:p>
            <a:pPr algn="ctr">
              <a:lnSpc>
                <a:spcPct val="110769"/>
              </a:lnSpc>
            </a:pPr>
            <a:r>
              <a:rPr lang="en-US" sz="1600" b="1" kern="0" spc="24">
                <a:solidFill>
                  <a:srgbClr val="7F7F7F"/>
                </a:solidFill>
                <a:latin typeface="Century Gothic" panose="020B0502020202020204" pitchFamily="34" charset="0"/>
                <a:ea typeface="Arial" pitchFamily="34" charset="-122"/>
                <a:cs typeface="Arial" pitchFamily="34" charset="-120"/>
              </a:rPr>
              <a:t>Suivi personnel et assistance du centre de contrôle</a:t>
            </a:r>
            <a:endParaRPr lang="en-US" sz="1600">
              <a:solidFill>
                <a:srgbClr val="7F7F7F"/>
              </a:solidFill>
              <a:latin typeface="Century Gothic" panose="020B0502020202020204" pitchFamily="34" charset="0"/>
            </a:endParaRPr>
          </a:p>
        </p:txBody>
      </p:sp>
      <p:sp>
        <p:nvSpPr>
          <p:cNvPr id="5" name="Text 2"/>
          <p:cNvSpPr/>
          <p:nvPr/>
        </p:nvSpPr>
        <p:spPr>
          <a:xfrm>
            <a:off x="704829" y="2451101"/>
            <a:ext cx="4709161" cy="1396935"/>
          </a:xfrm>
          <a:prstGeom prst="rect">
            <a:avLst/>
          </a:prstGeom>
          <a:noFill/>
          <a:ln/>
        </p:spPr>
        <p:txBody>
          <a:bodyPr wrap="square" lIns="16933" tIns="16933" rIns="16933" bIns="16933" rtlCol="0" anchor="t">
            <a:normAutofit lnSpcReduction="10000"/>
          </a:bodyPr>
          <a:lstStyle/>
          <a:p>
            <a:pPr algn="ctr">
              <a:lnSpc>
                <a:spcPct val="93913"/>
              </a:lnSpc>
            </a:pPr>
            <a:r>
              <a:rPr lang="en-US" sz="3300" b="1">
                <a:solidFill>
                  <a:srgbClr val="0C3B45"/>
                </a:solidFill>
                <a:latin typeface="Century Gothic" panose="020B0502020202020204" pitchFamily="34" charset="0"/>
                <a:ea typeface="Arial" pitchFamily="34" charset="-122"/>
                <a:cs typeface="Arial" pitchFamily="34" charset="-120"/>
              </a:rPr>
              <a:t>Des trajets plus sûrs. Une plus grande tranquillité d’esprit.</a:t>
            </a:r>
            <a:endParaRPr lang="en-US" sz="3300">
              <a:solidFill>
                <a:srgbClr val="0C3B45"/>
              </a:solidFill>
              <a:latin typeface="Century Gothic" panose="020B0502020202020204" pitchFamily="34" charset="0"/>
            </a:endParaRPr>
          </a:p>
        </p:txBody>
      </p:sp>
      <p:sp>
        <p:nvSpPr>
          <p:cNvPr id="6" name="Text 3"/>
          <p:cNvSpPr/>
          <p:nvPr/>
        </p:nvSpPr>
        <p:spPr>
          <a:xfrm>
            <a:off x="704828" y="4025812"/>
            <a:ext cx="4447541" cy="990688"/>
          </a:xfrm>
          <a:prstGeom prst="rect">
            <a:avLst/>
          </a:prstGeom>
          <a:noFill/>
          <a:ln/>
        </p:spPr>
        <p:txBody>
          <a:bodyPr wrap="square" lIns="16933" tIns="16933" rIns="16933" bIns="16933" rtlCol="0" anchor="t">
            <a:normAutofit/>
          </a:bodyPr>
          <a:lstStyle/>
          <a:p>
            <a:pPr algn="ctr">
              <a:lnSpc>
                <a:spcPct val="126667"/>
              </a:lnSpc>
            </a:pPr>
            <a:r>
              <a:rPr lang="en-US" sz="1300">
                <a:solidFill>
                  <a:srgbClr val="7F7F7F"/>
                </a:solidFill>
                <a:latin typeface="Century Gothic" panose="020B0502020202020204" pitchFamily="34" charset="0"/>
                <a:ea typeface="Arial" pitchFamily="34" charset="-122"/>
                <a:cs typeface="Arial" pitchFamily="34" charset="-120"/>
              </a:rPr>
              <a:t>Restez connecté aux personnes qui comptent grâce à la localisation en temps réel, aux alertes de sécurité et à l’assistance d’un centre de contrôle agréé.</a:t>
            </a:r>
            <a:endParaRPr lang="en-US" sz="1300">
              <a:solidFill>
                <a:srgbClr val="7F7F7F"/>
              </a:solidFill>
              <a:latin typeface="Century Gothic" panose="020B0502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Shape 0">
            <a:extLst>
              <a:ext uri="{FF2B5EF4-FFF2-40B4-BE49-F238E27FC236}">
                <a16:creationId xmlns:a16="http://schemas.microsoft.com/office/drawing/2014/main" id="{9541CADF-7959-A3D3-76DC-B5D37D9AB076}"/>
              </a:ext>
            </a:extLst>
          </p:cNvPr>
          <p:cNvSpPr/>
          <p:nvPr/>
        </p:nvSpPr>
        <p:spPr>
          <a:xfrm>
            <a:off x="261256" y="291402"/>
            <a:ext cx="11669488" cy="6270172"/>
          </a:xfrm>
          <a:prstGeom prst="rect">
            <a:avLst/>
          </a:prstGeom>
          <a:solidFill>
            <a:schemeClr val="bg1">
              <a:lumMod val="95000"/>
            </a:schemeClr>
          </a:solidFill>
          <a:ln w="12700">
            <a:noFill/>
            <a:prstDash val="solid"/>
          </a:ln>
        </p:spPr>
        <p:txBody>
          <a:bodyPr/>
          <a:lstStyle/>
          <a:p>
            <a:endParaRPr lang="en-US">
              <a:solidFill>
                <a:srgbClr val="0C3B45"/>
              </a:solidFill>
            </a:endParaRPr>
          </a:p>
        </p:txBody>
      </p:sp>
      <p:sp>
        <p:nvSpPr>
          <p:cNvPr id="5" name="Text 3"/>
          <p:cNvSpPr/>
          <p:nvPr/>
        </p:nvSpPr>
        <p:spPr>
          <a:xfrm>
            <a:off x="5120640" y="731520"/>
            <a:ext cx="6675120" cy="731520"/>
          </a:xfrm>
          <a:prstGeom prst="rect">
            <a:avLst/>
          </a:prstGeom>
          <a:noFill/>
          <a:ln/>
        </p:spPr>
        <p:txBody>
          <a:bodyPr wrap="square" rtlCol="0" anchor="ctr"/>
          <a:lstStyle/>
          <a:p>
            <a:r>
              <a:rPr lang="en-US" sz="3200" b="1">
                <a:solidFill>
                  <a:srgbClr val="0D3B45"/>
                </a:solidFill>
                <a:latin typeface="Century Gothic" pitchFamily="34" charset="0"/>
                <a:ea typeface="Century Gothic" pitchFamily="34" charset="-122"/>
                <a:cs typeface="Century Gothic" pitchFamily="34" charset="-120"/>
              </a:rPr>
              <a:t>Table des matières</a:t>
            </a:r>
            <a:endParaRPr lang="en-US" sz="3200"/>
          </a:p>
        </p:txBody>
      </p:sp>
      <p:sp>
        <p:nvSpPr>
          <p:cNvPr id="13" name="Text 11"/>
          <p:cNvSpPr/>
          <p:nvPr/>
        </p:nvSpPr>
        <p:spPr>
          <a:xfrm>
            <a:off x="5440680" y="1510199"/>
            <a:ext cx="5303520" cy="411480"/>
          </a:xfrm>
          <a:prstGeom prst="rect">
            <a:avLst/>
          </a:prstGeom>
          <a:noFill/>
          <a:ln/>
        </p:spPr>
        <p:txBody>
          <a:bodyPr wrap="square" rtlCol="0" anchor="ctr"/>
          <a:lstStyle/>
          <a:p>
            <a:r>
              <a:rPr lang="en-US" sz="1300" err="1">
                <a:solidFill>
                  <a:srgbClr val="0C3B45"/>
                </a:solidFill>
                <a:latin typeface="Century Gothic" pitchFamily="34" charset="0"/>
                <a:ea typeface="Century Gothic" pitchFamily="34" charset="-122"/>
                <a:cs typeface="Century Gothic" pitchFamily="34" charset="-120"/>
              </a:rPr>
              <a:t>Lorsqu’un</a:t>
            </a:r>
            <a:r>
              <a:rPr lang="en-US" sz="1300">
                <a:solidFill>
                  <a:srgbClr val="0C3B45"/>
                </a:solidFill>
                <a:latin typeface="Century Gothic" pitchFamily="34" charset="0"/>
                <a:ea typeface="Century Gothic" pitchFamily="34" charset="-122"/>
                <a:cs typeface="Century Gothic" pitchFamily="34" charset="-120"/>
              </a:rPr>
              <a:t> </a:t>
            </a:r>
            <a:r>
              <a:rPr lang="en-US" sz="1300" err="1">
                <a:solidFill>
                  <a:srgbClr val="0C3B45"/>
                </a:solidFill>
                <a:latin typeface="Century Gothic" pitchFamily="34" charset="0"/>
                <a:ea typeface="Century Gothic" pitchFamily="34" charset="-122"/>
                <a:cs typeface="Century Gothic" pitchFamily="34" charset="-120"/>
              </a:rPr>
              <a:t>trajet</a:t>
            </a:r>
            <a:r>
              <a:rPr lang="en-US" sz="1300">
                <a:solidFill>
                  <a:srgbClr val="0C3B45"/>
                </a:solidFill>
                <a:latin typeface="Century Gothic" pitchFamily="34" charset="0"/>
                <a:ea typeface="Century Gothic" pitchFamily="34" charset="-122"/>
                <a:cs typeface="Century Gothic" pitchFamily="34" charset="-120"/>
              </a:rPr>
              <a:t> </a:t>
            </a:r>
            <a:r>
              <a:rPr lang="en-US" sz="1300" err="1">
                <a:solidFill>
                  <a:srgbClr val="0C3B45"/>
                </a:solidFill>
                <a:latin typeface="Century Gothic" pitchFamily="34" charset="0"/>
                <a:ea typeface="Century Gothic" pitchFamily="34" charset="-122"/>
                <a:cs typeface="Century Gothic" pitchFamily="34" charset="-120"/>
              </a:rPr>
              <a:t>nécessite</a:t>
            </a:r>
            <a:r>
              <a:rPr lang="en-US" sz="1300">
                <a:solidFill>
                  <a:srgbClr val="0C3B45"/>
                </a:solidFill>
                <a:latin typeface="Century Gothic" pitchFamily="34" charset="0"/>
                <a:ea typeface="Century Gothic" pitchFamily="34" charset="-122"/>
                <a:cs typeface="Century Gothic" pitchFamily="34" charset="-120"/>
              </a:rPr>
              <a:t> </a:t>
            </a:r>
            <a:r>
              <a:rPr lang="en-US" sz="1300" err="1">
                <a:solidFill>
                  <a:srgbClr val="0C3B45"/>
                </a:solidFill>
                <a:latin typeface="Century Gothic" pitchFamily="34" charset="0"/>
                <a:ea typeface="Century Gothic" pitchFamily="34" charset="-122"/>
                <a:cs typeface="Century Gothic" pitchFamily="34" charset="-120"/>
              </a:rPr>
              <a:t>une</a:t>
            </a:r>
            <a:r>
              <a:rPr lang="en-US" sz="1300">
                <a:solidFill>
                  <a:srgbClr val="0C3B45"/>
                </a:solidFill>
                <a:latin typeface="Century Gothic" pitchFamily="34" charset="0"/>
                <a:ea typeface="Century Gothic" pitchFamily="34" charset="-122"/>
                <a:cs typeface="Century Gothic" pitchFamily="34" charset="-120"/>
              </a:rPr>
              <a:t> attention </a:t>
            </a:r>
            <a:r>
              <a:rPr lang="en-US" sz="1300" err="1">
                <a:solidFill>
                  <a:srgbClr val="0C3B45"/>
                </a:solidFill>
                <a:latin typeface="Century Gothic" pitchFamily="34" charset="0"/>
                <a:ea typeface="Century Gothic" pitchFamily="34" charset="-122"/>
                <a:cs typeface="Century Gothic" pitchFamily="34" charset="-120"/>
              </a:rPr>
              <a:t>particulière</a:t>
            </a:r>
            <a:endParaRPr lang="en-US" sz="1300">
              <a:solidFill>
                <a:srgbClr val="0C3B45"/>
              </a:solidFill>
              <a:latin typeface="Century Gothic" pitchFamily="34" charset="0"/>
              <a:ea typeface="Century Gothic" pitchFamily="34" charset="-122"/>
              <a:cs typeface="Century Gothic" pitchFamily="34" charset="-120"/>
            </a:endParaRPr>
          </a:p>
        </p:txBody>
      </p:sp>
      <p:sp>
        <p:nvSpPr>
          <p:cNvPr id="14" name="Text 12"/>
          <p:cNvSpPr/>
          <p:nvPr/>
        </p:nvSpPr>
        <p:spPr>
          <a:xfrm>
            <a:off x="11198890" y="1510199"/>
            <a:ext cx="457200" cy="411480"/>
          </a:xfrm>
          <a:prstGeom prst="rect">
            <a:avLst/>
          </a:prstGeom>
          <a:noFill/>
          <a:ln/>
        </p:spPr>
        <p:txBody>
          <a:bodyPr wrap="square" rtlCol="0" anchor="ctr"/>
          <a:lstStyle/>
          <a:p>
            <a:pPr marL="0" indent="0" algn="r">
              <a:buNone/>
            </a:pPr>
            <a:r>
              <a:rPr lang="en-US" sz="1300">
                <a:solidFill>
                  <a:srgbClr val="0C3B45"/>
                </a:solidFill>
                <a:latin typeface="Century Gothic" pitchFamily="34" charset="0"/>
                <a:ea typeface="Century Gothic" pitchFamily="34" charset="-122"/>
                <a:cs typeface="Century Gothic" pitchFamily="34" charset="-120"/>
              </a:rPr>
              <a:t>3</a:t>
            </a:r>
            <a:endParaRPr lang="en-US" sz="1300">
              <a:solidFill>
                <a:srgbClr val="0C3B45"/>
              </a:solidFill>
            </a:endParaRPr>
          </a:p>
        </p:txBody>
      </p:sp>
      <p:sp>
        <p:nvSpPr>
          <p:cNvPr id="16" name="Text 14"/>
          <p:cNvSpPr/>
          <p:nvPr/>
        </p:nvSpPr>
        <p:spPr>
          <a:xfrm>
            <a:off x="5440680" y="2058839"/>
            <a:ext cx="5303520" cy="411480"/>
          </a:xfrm>
          <a:prstGeom prst="rect">
            <a:avLst/>
          </a:prstGeom>
          <a:noFill/>
          <a:ln/>
        </p:spPr>
        <p:txBody>
          <a:bodyPr wrap="square" rtlCol="0" anchor="ctr"/>
          <a:lstStyle/>
          <a:p>
            <a:r>
              <a:rPr lang="en-US" sz="1300">
                <a:solidFill>
                  <a:srgbClr val="0C3B45"/>
                </a:solidFill>
                <a:latin typeface="Century Gothic" pitchFamily="34" charset="0"/>
                <a:ea typeface="Century Gothic" pitchFamily="34" charset="-122"/>
                <a:cs typeface="Century Gothic" pitchFamily="34" charset="-120"/>
              </a:rPr>
              <a:t>Comment </a:t>
            </a:r>
            <a:r>
              <a:rPr lang="en-US" sz="1300" err="1">
                <a:solidFill>
                  <a:srgbClr val="0C3B45"/>
                </a:solidFill>
                <a:latin typeface="Century Gothic" pitchFamily="34" charset="0"/>
                <a:ea typeface="Century Gothic" pitchFamily="34" charset="-122"/>
                <a:cs typeface="Century Gothic" pitchFamily="34" charset="-120"/>
              </a:rPr>
              <a:t>rester</a:t>
            </a:r>
            <a:r>
              <a:rPr lang="en-US" sz="1300">
                <a:solidFill>
                  <a:srgbClr val="0C3B45"/>
                </a:solidFill>
                <a:latin typeface="Century Gothic" pitchFamily="34" charset="0"/>
                <a:ea typeface="Century Gothic" pitchFamily="34" charset="-122"/>
                <a:cs typeface="Century Gothic" pitchFamily="34" charset="-120"/>
              </a:rPr>
              <a:t> </a:t>
            </a:r>
            <a:r>
              <a:rPr lang="en-US" sz="1300" err="1">
                <a:solidFill>
                  <a:srgbClr val="0C3B45"/>
                </a:solidFill>
                <a:latin typeface="Century Gothic" pitchFamily="34" charset="0"/>
                <a:ea typeface="Century Gothic" pitchFamily="34" charset="-122"/>
                <a:cs typeface="Century Gothic" pitchFamily="34" charset="-120"/>
              </a:rPr>
              <a:t>connecté</a:t>
            </a:r>
            <a:endParaRPr lang="en-US" sz="1300">
              <a:solidFill>
                <a:srgbClr val="0C3B45"/>
              </a:solidFill>
              <a:latin typeface="Century Gothic" pitchFamily="34" charset="0"/>
              <a:ea typeface="Century Gothic" pitchFamily="34" charset="-122"/>
              <a:cs typeface="Century Gothic" pitchFamily="34" charset="-120"/>
            </a:endParaRPr>
          </a:p>
        </p:txBody>
      </p:sp>
      <p:sp>
        <p:nvSpPr>
          <p:cNvPr id="17" name="Text 15"/>
          <p:cNvSpPr/>
          <p:nvPr/>
        </p:nvSpPr>
        <p:spPr>
          <a:xfrm>
            <a:off x="11198890" y="2667222"/>
            <a:ext cx="457200" cy="309151"/>
          </a:xfrm>
          <a:prstGeom prst="rect">
            <a:avLst/>
          </a:prstGeom>
          <a:noFill/>
          <a:ln/>
        </p:spPr>
        <p:txBody>
          <a:bodyPr wrap="square" rtlCol="0" anchor="ctr"/>
          <a:lstStyle/>
          <a:p>
            <a:pPr marL="0" indent="0" algn="r">
              <a:buNone/>
            </a:pPr>
            <a:r>
              <a:rPr lang="en-US" sz="1300">
                <a:solidFill>
                  <a:srgbClr val="0C3B45"/>
                </a:solidFill>
                <a:latin typeface="Century Gothic" pitchFamily="34" charset="0"/>
                <a:ea typeface="Century Gothic" pitchFamily="34" charset="-122"/>
                <a:cs typeface="Century Gothic" pitchFamily="34" charset="-120"/>
              </a:rPr>
              <a:t>5</a:t>
            </a:r>
            <a:endParaRPr lang="en-US" sz="1300">
              <a:solidFill>
                <a:srgbClr val="0C3B45"/>
              </a:solidFill>
            </a:endParaRPr>
          </a:p>
        </p:txBody>
      </p:sp>
      <p:sp>
        <p:nvSpPr>
          <p:cNvPr id="19" name="Text 17"/>
          <p:cNvSpPr/>
          <p:nvPr/>
        </p:nvSpPr>
        <p:spPr>
          <a:xfrm>
            <a:off x="5440680" y="3215862"/>
            <a:ext cx="5303520" cy="309151"/>
          </a:xfrm>
          <a:prstGeom prst="rect">
            <a:avLst/>
          </a:prstGeom>
          <a:noFill/>
          <a:ln/>
        </p:spPr>
        <p:txBody>
          <a:bodyPr wrap="square" rtlCol="0" anchor="ctr"/>
          <a:lstStyle/>
          <a:p>
            <a:r>
              <a:rPr lang="en-US" sz="1300">
                <a:solidFill>
                  <a:srgbClr val="0C3B45"/>
                </a:solidFill>
                <a:latin typeface="Century Gothic" pitchFamily="34" charset="0"/>
                <a:ea typeface="Century Gothic" pitchFamily="34" charset="-122"/>
                <a:cs typeface="Century Gothic" pitchFamily="34" charset="-120"/>
              </a:rPr>
              <a:t>Des </a:t>
            </a:r>
            <a:r>
              <a:rPr lang="en-US" sz="1300" err="1">
                <a:solidFill>
                  <a:srgbClr val="0C3B45"/>
                </a:solidFill>
                <a:latin typeface="Century Gothic" pitchFamily="34" charset="0"/>
                <a:ea typeface="Century Gothic" pitchFamily="34" charset="-122"/>
                <a:cs typeface="Century Gothic" pitchFamily="34" charset="-120"/>
              </a:rPr>
              <a:t>alertes</a:t>
            </a:r>
            <a:r>
              <a:rPr lang="en-US" sz="1300">
                <a:solidFill>
                  <a:srgbClr val="0C3B45"/>
                </a:solidFill>
                <a:latin typeface="Century Gothic" pitchFamily="34" charset="0"/>
                <a:ea typeface="Century Gothic" pitchFamily="34" charset="-122"/>
                <a:cs typeface="Century Gothic" pitchFamily="34" charset="-120"/>
              </a:rPr>
              <a:t> </a:t>
            </a:r>
            <a:r>
              <a:rPr lang="en-US" sz="1300" err="1">
                <a:solidFill>
                  <a:srgbClr val="0C3B45"/>
                </a:solidFill>
                <a:latin typeface="Century Gothic" pitchFamily="34" charset="0"/>
                <a:ea typeface="Century Gothic" pitchFamily="34" charset="-122"/>
                <a:cs typeface="Century Gothic" pitchFamily="34" charset="-120"/>
              </a:rPr>
              <a:t>lorsqu’une</a:t>
            </a:r>
            <a:r>
              <a:rPr lang="en-US" sz="1300">
                <a:solidFill>
                  <a:srgbClr val="0C3B45"/>
                </a:solidFill>
                <a:latin typeface="Century Gothic" pitchFamily="34" charset="0"/>
                <a:ea typeface="Century Gothic" pitchFamily="34" charset="-122"/>
                <a:cs typeface="Century Gothic" pitchFamily="34" charset="-120"/>
              </a:rPr>
              <a:t> situation </a:t>
            </a:r>
            <a:r>
              <a:rPr lang="en-US" sz="1300" err="1">
                <a:solidFill>
                  <a:srgbClr val="0C3B45"/>
                </a:solidFill>
                <a:latin typeface="Century Gothic" pitchFamily="34" charset="0"/>
                <a:ea typeface="Century Gothic" pitchFamily="34" charset="-122"/>
                <a:cs typeface="Century Gothic" pitchFamily="34" charset="-120"/>
              </a:rPr>
              <a:t>nécessite</a:t>
            </a:r>
            <a:r>
              <a:rPr lang="en-US" sz="1300">
                <a:solidFill>
                  <a:srgbClr val="0C3B45"/>
                </a:solidFill>
                <a:latin typeface="Century Gothic" pitchFamily="34" charset="0"/>
                <a:ea typeface="Century Gothic" pitchFamily="34" charset="-122"/>
                <a:cs typeface="Century Gothic" pitchFamily="34" charset="-120"/>
              </a:rPr>
              <a:t> </a:t>
            </a:r>
            <a:r>
              <a:rPr lang="en-US" sz="1300" err="1">
                <a:solidFill>
                  <a:srgbClr val="0C3B45"/>
                </a:solidFill>
                <a:latin typeface="Century Gothic" pitchFamily="34" charset="0"/>
                <a:ea typeface="Century Gothic" pitchFamily="34" charset="-122"/>
                <a:cs typeface="Century Gothic" pitchFamily="34" charset="-120"/>
              </a:rPr>
              <a:t>une</a:t>
            </a:r>
            <a:r>
              <a:rPr lang="en-US" sz="1300">
                <a:solidFill>
                  <a:srgbClr val="0C3B45"/>
                </a:solidFill>
                <a:latin typeface="Century Gothic" pitchFamily="34" charset="0"/>
                <a:ea typeface="Century Gothic" pitchFamily="34" charset="-122"/>
                <a:cs typeface="Century Gothic" pitchFamily="34" charset="-120"/>
              </a:rPr>
              <a:t> attention </a:t>
            </a:r>
            <a:r>
              <a:rPr lang="en-US" sz="1300" err="1">
                <a:solidFill>
                  <a:srgbClr val="0C3B45"/>
                </a:solidFill>
                <a:latin typeface="Century Gothic" pitchFamily="34" charset="0"/>
                <a:ea typeface="Century Gothic" pitchFamily="34" charset="-122"/>
                <a:cs typeface="Century Gothic" pitchFamily="34" charset="-120"/>
              </a:rPr>
              <a:t>particulière</a:t>
            </a:r>
            <a:endParaRPr lang="en-US" sz="1300">
              <a:solidFill>
                <a:srgbClr val="0C3B45"/>
              </a:solidFill>
              <a:latin typeface="Century Gothic" pitchFamily="34" charset="0"/>
              <a:ea typeface="Century Gothic" pitchFamily="34" charset="-122"/>
              <a:cs typeface="Century Gothic" pitchFamily="34" charset="-120"/>
            </a:endParaRPr>
          </a:p>
        </p:txBody>
      </p:sp>
      <p:sp>
        <p:nvSpPr>
          <p:cNvPr id="20" name="Text 18"/>
          <p:cNvSpPr/>
          <p:nvPr/>
        </p:nvSpPr>
        <p:spPr>
          <a:xfrm>
            <a:off x="11198890" y="3215862"/>
            <a:ext cx="457200" cy="309151"/>
          </a:xfrm>
          <a:prstGeom prst="rect">
            <a:avLst/>
          </a:prstGeom>
          <a:noFill/>
          <a:ln/>
        </p:spPr>
        <p:txBody>
          <a:bodyPr wrap="square" rtlCol="0" anchor="ctr"/>
          <a:lstStyle/>
          <a:p>
            <a:pPr marL="0" indent="0" algn="r">
              <a:buNone/>
            </a:pPr>
            <a:r>
              <a:rPr lang="en-US" sz="1300">
                <a:solidFill>
                  <a:srgbClr val="0C3B45"/>
                </a:solidFill>
                <a:latin typeface="Century Gothic" pitchFamily="34" charset="0"/>
                <a:ea typeface="Century Gothic" pitchFamily="34" charset="-122"/>
                <a:cs typeface="Century Gothic" pitchFamily="34" charset="-120"/>
              </a:rPr>
              <a:t>6</a:t>
            </a:r>
            <a:endParaRPr lang="en-US" sz="1300">
              <a:solidFill>
                <a:srgbClr val="0C3B45"/>
              </a:solidFill>
            </a:endParaRPr>
          </a:p>
        </p:txBody>
      </p:sp>
      <p:sp>
        <p:nvSpPr>
          <p:cNvPr id="22" name="Text 20"/>
          <p:cNvSpPr/>
          <p:nvPr/>
        </p:nvSpPr>
        <p:spPr>
          <a:xfrm>
            <a:off x="5440680" y="3764502"/>
            <a:ext cx="5303520" cy="309151"/>
          </a:xfrm>
          <a:prstGeom prst="rect">
            <a:avLst/>
          </a:prstGeom>
          <a:noFill/>
          <a:ln/>
        </p:spPr>
        <p:txBody>
          <a:bodyPr wrap="square" rtlCol="0" anchor="ctr"/>
          <a:lstStyle/>
          <a:p>
            <a:r>
              <a:rPr lang="en-US" sz="1300" err="1">
                <a:solidFill>
                  <a:srgbClr val="0C3B45"/>
                </a:solidFill>
                <a:latin typeface="Century Gothic" pitchFamily="34" charset="0"/>
                <a:ea typeface="Century Gothic" pitchFamily="34" charset="-122"/>
                <a:cs typeface="Century Gothic" pitchFamily="34" charset="-120"/>
              </a:rPr>
              <a:t>Que</a:t>
            </a:r>
            <a:r>
              <a:rPr lang="en-US" sz="1300">
                <a:solidFill>
                  <a:srgbClr val="0C3B45"/>
                </a:solidFill>
                <a:latin typeface="Century Gothic" pitchFamily="34" charset="0"/>
                <a:ea typeface="Century Gothic" pitchFamily="34" charset="-122"/>
                <a:cs typeface="Century Gothic" pitchFamily="34" charset="-120"/>
              </a:rPr>
              <a:t> se passe-t-il après </a:t>
            </a:r>
            <a:r>
              <a:rPr lang="en-US" sz="1300" err="1">
                <a:solidFill>
                  <a:srgbClr val="0C3B45"/>
                </a:solidFill>
                <a:latin typeface="Century Gothic" pitchFamily="34" charset="0"/>
                <a:ea typeface="Century Gothic" pitchFamily="34" charset="-122"/>
                <a:cs typeface="Century Gothic" pitchFamily="34" charset="-120"/>
              </a:rPr>
              <a:t>une</a:t>
            </a:r>
            <a:r>
              <a:rPr lang="en-US" sz="1300">
                <a:solidFill>
                  <a:srgbClr val="0C3B45"/>
                </a:solidFill>
                <a:latin typeface="Century Gothic" pitchFamily="34" charset="0"/>
                <a:ea typeface="Century Gothic" pitchFamily="34" charset="-122"/>
                <a:cs typeface="Century Gothic" pitchFamily="34" charset="-120"/>
              </a:rPr>
              <a:t> </a:t>
            </a:r>
            <a:r>
              <a:rPr lang="en-US" sz="1300" err="1">
                <a:solidFill>
                  <a:srgbClr val="0C3B45"/>
                </a:solidFill>
                <a:latin typeface="Century Gothic" pitchFamily="34" charset="0"/>
                <a:ea typeface="Century Gothic" pitchFamily="34" charset="-122"/>
                <a:cs typeface="Century Gothic" pitchFamily="34" charset="-120"/>
              </a:rPr>
              <a:t>alerte</a:t>
            </a:r>
            <a:r>
              <a:rPr lang="en-US" sz="1300">
                <a:solidFill>
                  <a:srgbClr val="0C3B45"/>
                </a:solidFill>
                <a:latin typeface="Century Gothic" pitchFamily="34" charset="0"/>
                <a:ea typeface="Century Gothic" pitchFamily="34" charset="-122"/>
                <a:cs typeface="Century Gothic" pitchFamily="34" charset="-120"/>
              </a:rPr>
              <a:t> ?</a:t>
            </a:r>
          </a:p>
        </p:txBody>
      </p:sp>
      <p:sp>
        <p:nvSpPr>
          <p:cNvPr id="23" name="Text 21"/>
          <p:cNvSpPr/>
          <p:nvPr/>
        </p:nvSpPr>
        <p:spPr>
          <a:xfrm>
            <a:off x="11198890" y="3764502"/>
            <a:ext cx="457200" cy="309151"/>
          </a:xfrm>
          <a:prstGeom prst="rect">
            <a:avLst/>
          </a:prstGeom>
          <a:noFill/>
          <a:ln/>
        </p:spPr>
        <p:txBody>
          <a:bodyPr wrap="square" rtlCol="0" anchor="ctr"/>
          <a:lstStyle/>
          <a:p>
            <a:pPr marL="0" indent="0" algn="r">
              <a:buNone/>
            </a:pPr>
            <a:r>
              <a:rPr lang="en-US" sz="1300">
                <a:solidFill>
                  <a:srgbClr val="0C3B45"/>
                </a:solidFill>
                <a:latin typeface="Century Gothic" pitchFamily="34" charset="0"/>
                <a:ea typeface="Century Gothic" pitchFamily="34" charset="-122"/>
                <a:cs typeface="Century Gothic" pitchFamily="34" charset="-120"/>
              </a:rPr>
              <a:t>7</a:t>
            </a:r>
            <a:endParaRPr lang="en-US" sz="1300">
              <a:solidFill>
                <a:srgbClr val="0C3B45"/>
              </a:solidFill>
            </a:endParaRPr>
          </a:p>
        </p:txBody>
      </p:sp>
      <p:sp>
        <p:nvSpPr>
          <p:cNvPr id="25" name="Text 23"/>
          <p:cNvSpPr/>
          <p:nvPr/>
        </p:nvSpPr>
        <p:spPr>
          <a:xfrm>
            <a:off x="5440680" y="4313142"/>
            <a:ext cx="5303520" cy="309151"/>
          </a:xfrm>
          <a:prstGeom prst="rect">
            <a:avLst/>
          </a:prstGeom>
          <a:noFill/>
          <a:ln/>
        </p:spPr>
        <p:txBody>
          <a:bodyPr wrap="square" rtlCol="0" anchor="ctr"/>
          <a:lstStyle/>
          <a:p>
            <a:r>
              <a:rPr lang="en-US" sz="1300">
                <a:solidFill>
                  <a:srgbClr val="0C3B45"/>
                </a:solidFill>
                <a:latin typeface="Century Gothic" pitchFamily="34" charset="0"/>
                <a:ea typeface="Century Gothic" pitchFamily="34" charset="-122"/>
                <a:cs typeface="Century Gothic" pitchFamily="34" charset="-120"/>
              </a:rPr>
              <a:t>Un </a:t>
            </a:r>
            <a:r>
              <a:rPr lang="en-US" sz="1300" err="1">
                <a:solidFill>
                  <a:srgbClr val="0C3B45"/>
                </a:solidFill>
                <a:latin typeface="Century Gothic" pitchFamily="34" charset="0"/>
                <a:ea typeface="Century Gothic" pitchFamily="34" charset="-122"/>
                <a:cs typeface="Century Gothic" pitchFamily="34" charset="-120"/>
              </a:rPr>
              <a:t>historique</a:t>
            </a:r>
            <a:r>
              <a:rPr lang="en-US" sz="1300">
                <a:solidFill>
                  <a:srgbClr val="0C3B45"/>
                </a:solidFill>
                <a:latin typeface="Century Gothic" pitchFamily="34" charset="0"/>
                <a:ea typeface="Century Gothic" pitchFamily="34" charset="-122"/>
                <a:cs typeface="Century Gothic" pitchFamily="34" charset="-120"/>
              </a:rPr>
              <a:t> </a:t>
            </a:r>
            <a:r>
              <a:rPr lang="en-US" sz="1300" err="1">
                <a:solidFill>
                  <a:srgbClr val="0C3B45"/>
                </a:solidFill>
                <a:latin typeface="Century Gothic" pitchFamily="34" charset="0"/>
                <a:ea typeface="Century Gothic" pitchFamily="34" charset="-122"/>
                <a:cs typeface="Century Gothic" pitchFamily="34" charset="-120"/>
              </a:rPr>
              <a:t>clair</a:t>
            </a:r>
            <a:r>
              <a:rPr lang="en-US" sz="1300">
                <a:solidFill>
                  <a:srgbClr val="0C3B45"/>
                </a:solidFill>
                <a:latin typeface="Century Gothic" pitchFamily="34" charset="0"/>
                <a:ea typeface="Century Gothic" pitchFamily="34" charset="-122"/>
                <a:cs typeface="Century Gothic" pitchFamily="34" charset="-120"/>
              </a:rPr>
              <a:t> des </a:t>
            </a:r>
            <a:r>
              <a:rPr lang="en-US" sz="1300" err="1">
                <a:solidFill>
                  <a:srgbClr val="0C3B45"/>
                </a:solidFill>
                <a:latin typeface="Century Gothic" pitchFamily="34" charset="0"/>
                <a:ea typeface="Century Gothic" pitchFamily="34" charset="-122"/>
                <a:cs typeface="Century Gothic" pitchFamily="34" charset="-120"/>
              </a:rPr>
              <a:t>événements</a:t>
            </a:r>
            <a:endParaRPr lang="en-US" sz="1300">
              <a:solidFill>
                <a:srgbClr val="0C3B45"/>
              </a:solidFill>
              <a:latin typeface="Century Gothic" pitchFamily="34" charset="0"/>
              <a:ea typeface="Century Gothic" pitchFamily="34" charset="-122"/>
              <a:cs typeface="Century Gothic" pitchFamily="34" charset="-120"/>
            </a:endParaRPr>
          </a:p>
        </p:txBody>
      </p:sp>
      <p:sp>
        <p:nvSpPr>
          <p:cNvPr id="26" name="Text 24"/>
          <p:cNvSpPr/>
          <p:nvPr/>
        </p:nvSpPr>
        <p:spPr>
          <a:xfrm>
            <a:off x="11198890" y="4313142"/>
            <a:ext cx="457200" cy="309151"/>
          </a:xfrm>
          <a:prstGeom prst="rect">
            <a:avLst/>
          </a:prstGeom>
          <a:noFill/>
          <a:ln/>
        </p:spPr>
        <p:txBody>
          <a:bodyPr wrap="square" rtlCol="0" anchor="ctr"/>
          <a:lstStyle/>
          <a:p>
            <a:pPr marL="0" indent="0" algn="r">
              <a:buNone/>
            </a:pPr>
            <a:r>
              <a:rPr lang="en-US" sz="1300">
                <a:solidFill>
                  <a:srgbClr val="0C3B45"/>
                </a:solidFill>
                <a:latin typeface="Century Gothic" pitchFamily="34" charset="0"/>
                <a:ea typeface="Century Gothic" pitchFamily="34" charset="-122"/>
                <a:cs typeface="Century Gothic" pitchFamily="34" charset="-120"/>
              </a:rPr>
              <a:t>8</a:t>
            </a:r>
            <a:endParaRPr lang="en-US" sz="1300">
              <a:solidFill>
                <a:srgbClr val="0C3B45"/>
              </a:solidFill>
            </a:endParaRPr>
          </a:p>
        </p:txBody>
      </p:sp>
      <p:sp>
        <p:nvSpPr>
          <p:cNvPr id="28" name="Text 26"/>
          <p:cNvSpPr/>
          <p:nvPr/>
        </p:nvSpPr>
        <p:spPr>
          <a:xfrm>
            <a:off x="5440680" y="4861782"/>
            <a:ext cx="5303520" cy="309151"/>
          </a:xfrm>
          <a:prstGeom prst="rect">
            <a:avLst/>
          </a:prstGeom>
          <a:noFill/>
          <a:ln/>
        </p:spPr>
        <p:txBody>
          <a:bodyPr wrap="square" rtlCol="0" anchor="ctr"/>
          <a:lstStyle/>
          <a:p>
            <a:r>
              <a:rPr lang="en-US" sz="1300">
                <a:solidFill>
                  <a:srgbClr val="0C3B45"/>
                </a:solidFill>
                <a:latin typeface="Century Gothic" pitchFamily="34" charset="0"/>
                <a:ea typeface="Century Gothic" pitchFamily="34" charset="-122"/>
                <a:cs typeface="Century Gothic" pitchFamily="34" charset="-120"/>
              </a:rPr>
              <a:t>Cas </a:t>
            </a:r>
            <a:r>
              <a:rPr lang="en-US" sz="1300" err="1">
                <a:solidFill>
                  <a:srgbClr val="0C3B45"/>
                </a:solidFill>
                <a:latin typeface="Century Gothic" pitchFamily="34" charset="0"/>
                <a:ea typeface="Century Gothic" pitchFamily="34" charset="-122"/>
                <a:cs typeface="Century Gothic" pitchFamily="34" charset="-120"/>
              </a:rPr>
              <a:t>d’utilization</a:t>
            </a:r>
            <a:r>
              <a:rPr lang="en-US" sz="1300">
                <a:solidFill>
                  <a:srgbClr val="0C3B45"/>
                </a:solidFill>
                <a:latin typeface="Century Gothic" pitchFamily="34" charset="0"/>
                <a:ea typeface="Century Gothic" pitchFamily="34" charset="-122"/>
                <a:cs typeface="Century Gothic" pitchFamily="34" charset="-120"/>
              </a:rPr>
              <a:t> : Le </a:t>
            </a:r>
            <a:r>
              <a:rPr lang="en-US" sz="1300" err="1">
                <a:solidFill>
                  <a:srgbClr val="0C3B45"/>
                </a:solidFill>
                <a:latin typeface="Century Gothic" pitchFamily="34" charset="0"/>
                <a:ea typeface="Century Gothic" pitchFamily="34" charset="-122"/>
                <a:cs typeface="Century Gothic" pitchFamily="34" charset="-120"/>
              </a:rPr>
              <a:t>trajet</a:t>
            </a:r>
            <a:r>
              <a:rPr lang="en-US" sz="1300">
                <a:solidFill>
                  <a:srgbClr val="0C3B45"/>
                </a:solidFill>
                <a:latin typeface="Century Gothic" pitchFamily="34" charset="0"/>
                <a:ea typeface="Century Gothic" pitchFamily="34" charset="-122"/>
                <a:cs typeface="Century Gothic" pitchFamily="34" charset="-120"/>
              </a:rPr>
              <a:t> entre </a:t>
            </a:r>
            <a:r>
              <a:rPr lang="en-US" sz="1300" err="1">
                <a:solidFill>
                  <a:srgbClr val="0C3B45"/>
                </a:solidFill>
                <a:latin typeface="Century Gothic" pitchFamily="34" charset="0"/>
                <a:ea typeface="Century Gothic" pitchFamily="34" charset="-122"/>
                <a:cs typeface="Century Gothic" pitchFamily="34" charset="-120"/>
              </a:rPr>
              <a:t>l’école</a:t>
            </a:r>
            <a:r>
              <a:rPr lang="en-US" sz="1300">
                <a:solidFill>
                  <a:srgbClr val="0C3B45"/>
                </a:solidFill>
                <a:latin typeface="Century Gothic" pitchFamily="34" charset="0"/>
                <a:ea typeface="Century Gothic" pitchFamily="34" charset="-122"/>
                <a:cs typeface="Century Gothic" pitchFamily="34" charset="-120"/>
              </a:rPr>
              <a:t> et la maison</a:t>
            </a:r>
          </a:p>
          <a:p>
            <a:endParaRPr lang="en-US" sz="1300">
              <a:solidFill>
                <a:srgbClr val="0C3B45"/>
              </a:solidFill>
              <a:latin typeface="Century Gothic" pitchFamily="34" charset="0"/>
              <a:ea typeface="Century Gothic" pitchFamily="34" charset="-122"/>
              <a:cs typeface="Century Gothic" pitchFamily="34" charset="-120"/>
            </a:endParaRPr>
          </a:p>
        </p:txBody>
      </p:sp>
      <p:sp>
        <p:nvSpPr>
          <p:cNvPr id="29" name="Text 27"/>
          <p:cNvSpPr/>
          <p:nvPr/>
        </p:nvSpPr>
        <p:spPr>
          <a:xfrm>
            <a:off x="11198890" y="4861782"/>
            <a:ext cx="457200" cy="309151"/>
          </a:xfrm>
          <a:prstGeom prst="rect">
            <a:avLst/>
          </a:prstGeom>
          <a:noFill/>
          <a:ln/>
        </p:spPr>
        <p:txBody>
          <a:bodyPr wrap="square" rtlCol="0" anchor="ctr"/>
          <a:lstStyle/>
          <a:p>
            <a:pPr marL="0" indent="0" algn="r">
              <a:buNone/>
            </a:pPr>
            <a:r>
              <a:rPr lang="en-US" sz="1300">
                <a:solidFill>
                  <a:srgbClr val="0C3B45"/>
                </a:solidFill>
                <a:latin typeface="Century Gothic" pitchFamily="34" charset="0"/>
                <a:ea typeface="Century Gothic" pitchFamily="34" charset="-122"/>
                <a:cs typeface="Century Gothic" pitchFamily="34" charset="-120"/>
              </a:rPr>
              <a:t>9</a:t>
            </a:r>
            <a:endParaRPr lang="en-US" sz="1300">
              <a:solidFill>
                <a:srgbClr val="0C3B45"/>
              </a:solidFill>
            </a:endParaRPr>
          </a:p>
        </p:txBody>
      </p:sp>
      <p:pic>
        <p:nvPicPr>
          <p:cNvPr id="2" name="Picture 1">
            <a:extLst>
              <a:ext uri="{FF2B5EF4-FFF2-40B4-BE49-F238E27FC236}">
                <a16:creationId xmlns:a16="http://schemas.microsoft.com/office/drawing/2014/main" id="{81219630-CC90-ECFE-64AD-268892C329E2}"/>
              </a:ext>
            </a:extLst>
          </p:cNvPr>
          <p:cNvPicPr>
            <a:picLocks noChangeAspect="1"/>
          </p:cNvPicPr>
          <p:nvPr/>
        </p:nvPicPr>
        <p:blipFill>
          <a:blip r:embed="rId3"/>
          <a:srcRect l="31969" r="31969"/>
          <a:stretch/>
        </p:blipFill>
        <p:spPr>
          <a:xfrm>
            <a:off x="261256" y="285636"/>
            <a:ext cx="4513720" cy="6247560"/>
          </a:xfrm>
          <a:prstGeom prst="rect">
            <a:avLst/>
          </a:prstGeom>
        </p:spPr>
      </p:pic>
      <p:sp>
        <p:nvSpPr>
          <p:cNvPr id="4" name="Text 23">
            <a:extLst>
              <a:ext uri="{FF2B5EF4-FFF2-40B4-BE49-F238E27FC236}">
                <a16:creationId xmlns:a16="http://schemas.microsoft.com/office/drawing/2014/main" id="{E0F5FEE1-13C9-4810-A0FB-08F81E564DEB}"/>
              </a:ext>
            </a:extLst>
          </p:cNvPr>
          <p:cNvSpPr/>
          <p:nvPr/>
        </p:nvSpPr>
        <p:spPr>
          <a:xfrm>
            <a:off x="5435912" y="5365659"/>
            <a:ext cx="5303520" cy="309151"/>
          </a:xfrm>
          <a:prstGeom prst="rect">
            <a:avLst/>
          </a:prstGeom>
          <a:noFill/>
          <a:ln/>
        </p:spPr>
        <p:txBody>
          <a:bodyPr wrap="square" rtlCol="0" anchor="ctr"/>
          <a:lstStyle/>
          <a:p>
            <a:r>
              <a:rPr lang="en-US" sz="1300">
                <a:solidFill>
                  <a:srgbClr val="0C3B45"/>
                </a:solidFill>
                <a:latin typeface="Century Gothic" pitchFamily="34" charset="0"/>
                <a:ea typeface="Century Gothic" pitchFamily="34" charset="-122"/>
                <a:cs typeface="Century Gothic" pitchFamily="34" charset="-120"/>
              </a:rPr>
              <a:t>Cas </a:t>
            </a:r>
            <a:r>
              <a:rPr lang="en-US" sz="1300" err="1">
                <a:solidFill>
                  <a:srgbClr val="0C3B45"/>
                </a:solidFill>
                <a:latin typeface="Century Gothic" pitchFamily="34" charset="0"/>
                <a:ea typeface="Century Gothic" pitchFamily="34" charset="-122"/>
                <a:cs typeface="Century Gothic" pitchFamily="34" charset="-120"/>
              </a:rPr>
              <a:t>d’utilisation</a:t>
            </a:r>
            <a:r>
              <a:rPr lang="en-US" sz="1300">
                <a:solidFill>
                  <a:srgbClr val="0C3B45"/>
                </a:solidFill>
                <a:latin typeface="Century Gothic" pitchFamily="34" charset="0"/>
                <a:ea typeface="Century Gothic" pitchFamily="34" charset="-122"/>
                <a:cs typeface="Century Gothic" pitchFamily="34" charset="-120"/>
              </a:rPr>
              <a:t> : Assistance </a:t>
            </a:r>
            <a:r>
              <a:rPr lang="en-US" sz="1300" err="1">
                <a:solidFill>
                  <a:srgbClr val="0C3B45"/>
                </a:solidFill>
                <a:latin typeface="Century Gothic" pitchFamily="34" charset="0"/>
                <a:ea typeface="Century Gothic" pitchFamily="34" charset="-122"/>
                <a:cs typeface="Century Gothic" pitchFamily="34" charset="-120"/>
              </a:rPr>
              <a:t>d’urgence</a:t>
            </a:r>
            <a:r>
              <a:rPr lang="en-US" sz="1300">
                <a:solidFill>
                  <a:srgbClr val="0C3B45"/>
                </a:solidFill>
                <a:latin typeface="Century Gothic" pitchFamily="34" charset="0"/>
                <a:ea typeface="Century Gothic" pitchFamily="34" charset="-122"/>
                <a:cs typeface="Century Gothic" pitchFamily="34" charset="-120"/>
              </a:rPr>
              <a:t> à domicile </a:t>
            </a:r>
            <a:r>
              <a:rPr lang="en-US" sz="1300" err="1">
                <a:solidFill>
                  <a:srgbClr val="0C3B45"/>
                </a:solidFill>
                <a:latin typeface="Century Gothic" pitchFamily="34" charset="0"/>
                <a:ea typeface="Century Gothic" pitchFamily="34" charset="-122"/>
                <a:cs typeface="Century Gothic" pitchFamily="34" charset="-120"/>
              </a:rPr>
              <a:t>ou</a:t>
            </a:r>
            <a:r>
              <a:rPr lang="en-US" sz="1300">
                <a:solidFill>
                  <a:srgbClr val="0C3B45"/>
                </a:solidFill>
                <a:latin typeface="Century Gothic" pitchFamily="34" charset="0"/>
                <a:ea typeface="Century Gothic" pitchFamily="34" charset="-122"/>
                <a:cs typeface="Century Gothic" pitchFamily="34" charset="-120"/>
              </a:rPr>
              <a:t> </a:t>
            </a:r>
            <a:r>
              <a:rPr lang="en-US" sz="1300" err="1">
                <a:solidFill>
                  <a:srgbClr val="0C3B45"/>
                </a:solidFill>
                <a:latin typeface="Century Gothic" pitchFamily="34" charset="0"/>
                <a:ea typeface="Century Gothic" pitchFamily="34" charset="-122"/>
                <a:cs typeface="Century Gothic" pitchFamily="34" charset="-120"/>
              </a:rPr>
              <a:t>en</a:t>
            </a:r>
            <a:r>
              <a:rPr lang="en-US" sz="1300">
                <a:solidFill>
                  <a:srgbClr val="0C3B45"/>
                </a:solidFill>
                <a:latin typeface="Century Gothic" pitchFamily="34" charset="0"/>
                <a:ea typeface="Century Gothic" pitchFamily="34" charset="-122"/>
                <a:cs typeface="Century Gothic" pitchFamily="34" charset="-120"/>
              </a:rPr>
              <a:t> </a:t>
            </a:r>
            <a:r>
              <a:rPr lang="en-US" sz="1300" err="1">
                <a:solidFill>
                  <a:srgbClr val="0C3B45"/>
                </a:solidFill>
                <a:latin typeface="Century Gothic" pitchFamily="34" charset="0"/>
                <a:ea typeface="Century Gothic" pitchFamily="34" charset="-122"/>
                <a:cs typeface="Century Gothic" pitchFamily="34" charset="-120"/>
              </a:rPr>
              <a:t>déplacement</a:t>
            </a:r>
            <a:endParaRPr lang="en-US" sz="1300">
              <a:solidFill>
                <a:srgbClr val="0C3B45"/>
              </a:solidFill>
              <a:latin typeface="Century Gothic" pitchFamily="34" charset="0"/>
              <a:ea typeface="Century Gothic" pitchFamily="34" charset="-122"/>
              <a:cs typeface="Century Gothic" pitchFamily="34" charset="-120"/>
            </a:endParaRPr>
          </a:p>
        </p:txBody>
      </p:sp>
      <p:sp>
        <p:nvSpPr>
          <p:cNvPr id="6" name="Text 24">
            <a:extLst>
              <a:ext uri="{FF2B5EF4-FFF2-40B4-BE49-F238E27FC236}">
                <a16:creationId xmlns:a16="http://schemas.microsoft.com/office/drawing/2014/main" id="{9A29D58E-3807-CB85-AA5D-E60B294BC3A1}"/>
              </a:ext>
            </a:extLst>
          </p:cNvPr>
          <p:cNvSpPr/>
          <p:nvPr/>
        </p:nvSpPr>
        <p:spPr>
          <a:xfrm>
            <a:off x="11194122" y="5365659"/>
            <a:ext cx="457200" cy="309151"/>
          </a:xfrm>
          <a:prstGeom prst="rect">
            <a:avLst/>
          </a:prstGeom>
          <a:noFill/>
          <a:ln/>
        </p:spPr>
        <p:txBody>
          <a:bodyPr wrap="square" rtlCol="0" anchor="ctr"/>
          <a:lstStyle/>
          <a:p>
            <a:pPr marL="0" indent="0" algn="r">
              <a:buNone/>
            </a:pPr>
            <a:r>
              <a:rPr lang="en-US" sz="1300">
                <a:solidFill>
                  <a:srgbClr val="0C3B45"/>
                </a:solidFill>
                <a:latin typeface="Century Gothic" pitchFamily="34" charset="0"/>
                <a:ea typeface="Century Gothic" pitchFamily="34" charset="-122"/>
                <a:cs typeface="Century Gothic" pitchFamily="34" charset="-120"/>
              </a:rPr>
              <a:t>10</a:t>
            </a:r>
            <a:endParaRPr lang="en-US" sz="1300">
              <a:solidFill>
                <a:srgbClr val="0C3B45"/>
              </a:solidFill>
            </a:endParaRPr>
          </a:p>
        </p:txBody>
      </p:sp>
      <p:sp>
        <p:nvSpPr>
          <p:cNvPr id="10" name="Text 14">
            <a:extLst>
              <a:ext uri="{FF2B5EF4-FFF2-40B4-BE49-F238E27FC236}">
                <a16:creationId xmlns:a16="http://schemas.microsoft.com/office/drawing/2014/main" id="{48E48A37-3D30-1CFA-B72F-F741B3EE8C12}"/>
              </a:ext>
            </a:extLst>
          </p:cNvPr>
          <p:cNvSpPr/>
          <p:nvPr/>
        </p:nvSpPr>
        <p:spPr>
          <a:xfrm>
            <a:off x="5435912" y="2680035"/>
            <a:ext cx="5303520" cy="309151"/>
          </a:xfrm>
          <a:prstGeom prst="rect">
            <a:avLst/>
          </a:prstGeom>
          <a:noFill/>
          <a:ln/>
        </p:spPr>
        <p:txBody>
          <a:bodyPr wrap="square" rtlCol="0" anchor="ctr"/>
          <a:lstStyle/>
          <a:p>
            <a:r>
              <a:rPr lang="en-US" sz="1300">
                <a:solidFill>
                  <a:srgbClr val="0C3B45"/>
                </a:solidFill>
                <a:latin typeface="Century Gothic" pitchFamily="34" charset="0"/>
                <a:ea typeface="Century Gothic" pitchFamily="34" charset="-122"/>
                <a:cs typeface="Century Gothic" pitchFamily="34" charset="-120"/>
              </a:rPr>
              <a:t>Sachez </a:t>
            </a:r>
            <a:r>
              <a:rPr lang="en-US" sz="1300" err="1">
                <a:solidFill>
                  <a:srgbClr val="0C3B45"/>
                </a:solidFill>
                <a:latin typeface="Century Gothic" pitchFamily="34" charset="0"/>
                <a:ea typeface="Century Gothic" pitchFamily="34" charset="-122"/>
                <a:cs typeface="Century Gothic" pitchFamily="34" charset="-120"/>
              </a:rPr>
              <a:t>où</a:t>
            </a:r>
            <a:r>
              <a:rPr lang="en-US" sz="1300">
                <a:solidFill>
                  <a:srgbClr val="0C3B45"/>
                </a:solidFill>
                <a:latin typeface="Century Gothic" pitchFamily="34" charset="0"/>
                <a:ea typeface="Century Gothic" pitchFamily="34" charset="-122"/>
                <a:cs typeface="Century Gothic" pitchFamily="34" charset="-120"/>
              </a:rPr>
              <a:t> </a:t>
            </a:r>
            <a:r>
              <a:rPr lang="en-US" sz="1300" err="1">
                <a:solidFill>
                  <a:srgbClr val="0C3B45"/>
                </a:solidFill>
                <a:latin typeface="Century Gothic" pitchFamily="34" charset="0"/>
                <a:ea typeface="Century Gothic" pitchFamily="34" charset="-122"/>
                <a:cs typeface="Century Gothic" pitchFamily="34" charset="-120"/>
              </a:rPr>
              <a:t>ils</a:t>
            </a:r>
            <a:r>
              <a:rPr lang="en-US" sz="1300">
                <a:solidFill>
                  <a:srgbClr val="0C3B45"/>
                </a:solidFill>
                <a:latin typeface="Century Gothic" pitchFamily="34" charset="0"/>
                <a:ea typeface="Century Gothic" pitchFamily="34" charset="-122"/>
                <a:cs typeface="Century Gothic" pitchFamily="34" charset="-120"/>
              </a:rPr>
              <a:t> se </a:t>
            </a:r>
            <a:r>
              <a:rPr lang="en-US" sz="1300" err="1">
                <a:solidFill>
                  <a:srgbClr val="0C3B45"/>
                </a:solidFill>
                <a:latin typeface="Century Gothic" pitchFamily="34" charset="0"/>
                <a:ea typeface="Century Gothic" pitchFamily="34" charset="-122"/>
                <a:cs typeface="Century Gothic" pitchFamily="34" charset="-120"/>
              </a:rPr>
              <a:t>trouvent</a:t>
            </a:r>
            <a:endParaRPr lang="en-US" sz="1300">
              <a:solidFill>
                <a:srgbClr val="0C3B45"/>
              </a:solidFill>
              <a:latin typeface="Century Gothic" pitchFamily="34" charset="0"/>
              <a:ea typeface="Century Gothic" pitchFamily="34" charset="-122"/>
              <a:cs typeface="Century Gothic" pitchFamily="34" charset="-120"/>
            </a:endParaRPr>
          </a:p>
        </p:txBody>
      </p:sp>
      <p:sp>
        <p:nvSpPr>
          <p:cNvPr id="11" name="Text 15">
            <a:extLst>
              <a:ext uri="{FF2B5EF4-FFF2-40B4-BE49-F238E27FC236}">
                <a16:creationId xmlns:a16="http://schemas.microsoft.com/office/drawing/2014/main" id="{8373C145-E329-15A1-07E6-B7670B06752F}"/>
              </a:ext>
            </a:extLst>
          </p:cNvPr>
          <p:cNvSpPr/>
          <p:nvPr/>
        </p:nvSpPr>
        <p:spPr>
          <a:xfrm>
            <a:off x="11181304" y="2133098"/>
            <a:ext cx="457200" cy="309151"/>
          </a:xfrm>
          <a:prstGeom prst="rect">
            <a:avLst/>
          </a:prstGeom>
          <a:noFill/>
          <a:ln/>
        </p:spPr>
        <p:txBody>
          <a:bodyPr wrap="square" rtlCol="0" anchor="ctr"/>
          <a:lstStyle/>
          <a:p>
            <a:pPr marL="0" indent="0" algn="r">
              <a:buNone/>
            </a:pPr>
            <a:r>
              <a:rPr lang="en-US" sz="1300">
                <a:solidFill>
                  <a:srgbClr val="0C3B45"/>
                </a:solidFill>
                <a:latin typeface="Century Gothic" pitchFamily="34" charset="0"/>
              </a:rPr>
              <a:t>4</a:t>
            </a:r>
            <a:endParaRPr lang="en-US" sz="1300">
              <a:solidFill>
                <a:srgbClr val="0C3B45"/>
              </a:solidFill>
            </a:endParaRPr>
          </a:p>
        </p:txBody>
      </p:sp>
      <p:sp>
        <p:nvSpPr>
          <p:cNvPr id="31" name="Shape 4">
            <a:extLst>
              <a:ext uri="{FF2B5EF4-FFF2-40B4-BE49-F238E27FC236}">
                <a16:creationId xmlns:a16="http://schemas.microsoft.com/office/drawing/2014/main" id="{1A9FB81B-E953-82FB-90DC-774A6DF2A2FE}"/>
              </a:ext>
            </a:extLst>
          </p:cNvPr>
          <p:cNvSpPr/>
          <p:nvPr/>
        </p:nvSpPr>
        <p:spPr>
          <a:xfrm rot="2700000">
            <a:off x="5188677" y="1642465"/>
            <a:ext cx="129403" cy="129403"/>
          </a:xfrm>
          <a:prstGeom prst="rect">
            <a:avLst/>
          </a:prstGeom>
          <a:solidFill>
            <a:srgbClr val="0C3B45"/>
          </a:solidFill>
          <a:ln w="12700">
            <a:noFill/>
            <a:prstDash val="solid"/>
          </a:ln>
        </p:spPr>
        <p:txBody>
          <a:bodyPr/>
          <a:lstStyle/>
          <a:p>
            <a:endParaRPr lang="en-US"/>
          </a:p>
        </p:txBody>
      </p:sp>
      <p:sp>
        <p:nvSpPr>
          <p:cNvPr id="32" name="Shape 10">
            <a:extLst>
              <a:ext uri="{FF2B5EF4-FFF2-40B4-BE49-F238E27FC236}">
                <a16:creationId xmlns:a16="http://schemas.microsoft.com/office/drawing/2014/main" id="{EB14566F-1D94-B99B-C6EA-82A08E526415}"/>
              </a:ext>
            </a:extLst>
          </p:cNvPr>
          <p:cNvSpPr/>
          <p:nvPr/>
        </p:nvSpPr>
        <p:spPr>
          <a:xfrm rot="2700000">
            <a:off x="5188677" y="2189350"/>
            <a:ext cx="129403" cy="129403"/>
          </a:xfrm>
          <a:prstGeom prst="rect">
            <a:avLst/>
          </a:prstGeom>
          <a:solidFill>
            <a:srgbClr val="0C3B45"/>
          </a:solidFill>
          <a:ln w="12700">
            <a:noFill/>
            <a:prstDash val="solid"/>
          </a:ln>
        </p:spPr>
        <p:txBody>
          <a:bodyPr/>
          <a:lstStyle/>
          <a:p>
            <a:endParaRPr lang="en-US"/>
          </a:p>
        </p:txBody>
      </p:sp>
      <p:sp>
        <p:nvSpPr>
          <p:cNvPr id="34" name="Shape 16">
            <a:extLst>
              <a:ext uri="{FF2B5EF4-FFF2-40B4-BE49-F238E27FC236}">
                <a16:creationId xmlns:a16="http://schemas.microsoft.com/office/drawing/2014/main" id="{75385A58-1701-8D3E-CD64-F647B4688750}"/>
              </a:ext>
            </a:extLst>
          </p:cNvPr>
          <p:cNvSpPr/>
          <p:nvPr/>
        </p:nvSpPr>
        <p:spPr>
          <a:xfrm rot="2700000">
            <a:off x="5188677" y="2775834"/>
            <a:ext cx="129403" cy="129403"/>
          </a:xfrm>
          <a:prstGeom prst="rect">
            <a:avLst/>
          </a:prstGeom>
          <a:solidFill>
            <a:srgbClr val="0C3B45"/>
          </a:solidFill>
          <a:ln w="12700">
            <a:noFill/>
            <a:prstDash val="solid"/>
          </a:ln>
        </p:spPr>
        <p:txBody>
          <a:bodyPr/>
          <a:lstStyle/>
          <a:p>
            <a:endParaRPr lang="en-US"/>
          </a:p>
        </p:txBody>
      </p:sp>
      <p:sp>
        <p:nvSpPr>
          <p:cNvPr id="35" name="Shape 4">
            <a:extLst>
              <a:ext uri="{FF2B5EF4-FFF2-40B4-BE49-F238E27FC236}">
                <a16:creationId xmlns:a16="http://schemas.microsoft.com/office/drawing/2014/main" id="{FC2AECE2-8A32-95AB-7CD1-55930036813A}"/>
              </a:ext>
            </a:extLst>
          </p:cNvPr>
          <p:cNvSpPr/>
          <p:nvPr/>
        </p:nvSpPr>
        <p:spPr>
          <a:xfrm rot="2700000">
            <a:off x="5183761" y="3232539"/>
            <a:ext cx="129403" cy="129403"/>
          </a:xfrm>
          <a:prstGeom prst="rect">
            <a:avLst/>
          </a:prstGeom>
          <a:solidFill>
            <a:srgbClr val="0C3B45"/>
          </a:solidFill>
          <a:ln w="12700">
            <a:noFill/>
            <a:prstDash val="solid"/>
          </a:ln>
        </p:spPr>
        <p:txBody>
          <a:bodyPr/>
          <a:lstStyle/>
          <a:p>
            <a:endParaRPr lang="en-US"/>
          </a:p>
        </p:txBody>
      </p:sp>
      <p:sp>
        <p:nvSpPr>
          <p:cNvPr id="36" name="Shape 10">
            <a:extLst>
              <a:ext uri="{FF2B5EF4-FFF2-40B4-BE49-F238E27FC236}">
                <a16:creationId xmlns:a16="http://schemas.microsoft.com/office/drawing/2014/main" id="{9B11E81D-85B2-C41B-B3A4-ABFE340BA8FD}"/>
              </a:ext>
            </a:extLst>
          </p:cNvPr>
          <p:cNvSpPr/>
          <p:nvPr/>
        </p:nvSpPr>
        <p:spPr>
          <a:xfrm rot="2700000">
            <a:off x="5183761" y="3854375"/>
            <a:ext cx="129403" cy="129403"/>
          </a:xfrm>
          <a:prstGeom prst="rect">
            <a:avLst/>
          </a:prstGeom>
          <a:solidFill>
            <a:srgbClr val="0C3B45"/>
          </a:solidFill>
          <a:ln w="12700">
            <a:noFill/>
            <a:prstDash val="solid"/>
          </a:ln>
        </p:spPr>
        <p:txBody>
          <a:bodyPr/>
          <a:lstStyle/>
          <a:p>
            <a:endParaRPr lang="en-US"/>
          </a:p>
        </p:txBody>
      </p:sp>
      <p:sp>
        <p:nvSpPr>
          <p:cNvPr id="37" name="Shape 16">
            <a:extLst>
              <a:ext uri="{FF2B5EF4-FFF2-40B4-BE49-F238E27FC236}">
                <a16:creationId xmlns:a16="http://schemas.microsoft.com/office/drawing/2014/main" id="{DE307B1A-07E3-6484-1786-DFC642999021}"/>
              </a:ext>
            </a:extLst>
          </p:cNvPr>
          <p:cNvSpPr/>
          <p:nvPr/>
        </p:nvSpPr>
        <p:spPr>
          <a:xfrm rot="2700000">
            <a:off x="5202180" y="4421368"/>
            <a:ext cx="129403" cy="129403"/>
          </a:xfrm>
          <a:prstGeom prst="rect">
            <a:avLst/>
          </a:prstGeom>
          <a:solidFill>
            <a:srgbClr val="0C3B45"/>
          </a:solidFill>
          <a:ln w="12700">
            <a:noFill/>
            <a:prstDash val="solid"/>
          </a:ln>
        </p:spPr>
        <p:txBody>
          <a:bodyPr/>
          <a:lstStyle/>
          <a:p>
            <a:endParaRPr lang="en-US"/>
          </a:p>
        </p:txBody>
      </p:sp>
      <p:sp>
        <p:nvSpPr>
          <p:cNvPr id="38" name="Shape 4">
            <a:extLst>
              <a:ext uri="{FF2B5EF4-FFF2-40B4-BE49-F238E27FC236}">
                <a16:creationId xmlns:a16="http://schemas.microsoft.com/office/drawing/2014/main" id="{0D296F75-DA31-3787-1C99-913BE0D566AA}"/>
              </a:ext>
            </a:extLst>
          </p:cNvPr>
          <p:cNvSpPr/>
          <p:nvPr/>
        </p:nvSpPr>
        <p:spPr>
          <a:xfrm rot="2700000">
            <a:off x="5197264" y="4854923"/>
            <a:ext cx="129403" cy="129403"/>
          </a:xfrm>
          <a:prstGeom prst="rect">
            <a:avLst/>
          </a:prstGeom>
          <a:solidFill>
            <a:srgbClr val="0C3B45"/>
          </a:solidFill>
          <a:ln w="12700">
            <a:noFill/>
            <a:prstDash val="solid"/>
          </a:ln>
        </p:spPr>
        <p:txBody>
          <a:bodyPr/>
          <a:lstStyle/>
          <a:p>
            <a:endParaRPr lang="en-US"/>
          </a:p>
        </p:txBody>
      </p:sp>
      <p:sp>
        <p:nvSpPr>
          <p:cNvPr id="39" name="Shape 10">
            <a:extLst>
              <a:ext uri="{FF2B5EF4-FFF2-40B4-BE49-F238E27FC236}">
                <a16:creationId xmlns:a16="http://schemas.microsoft.com/office/drawing/2014/main" id="{9996F522-9B1B-9748-2017-71748D5FED6B}"/>
              </a:ext>
            </a:extLst>
          </p:cNvPr>
          <p:cNvSpPr/>
          <p:nvPr/>
        </p:nvSpPr>
        <p:spPr>
          <a:xfrm rot="2700000">
            <a:off x="5197264" y="5372584"/>
            <a:ext cx="129403" cy="129403"/>
          </a:xfrm>
          <a:prstGeom prst="rect">
            <a:avLst/>
          </a:prstGeom>
          <a:solidFill>
            <a:srgbClr val="0C3B45"/>
          </a:solidFill>
          <a:ln w="12700">
            <a:noFill/>
            <a:prstDash val="solid"/>
          </a:ln>
        </p:spPr>
        <p:txBody>
          <a:bodyPr/>
          <a:lstStyle/>
          <a:p>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rcRect l="4925" r="44372"/>
          <a:stretch>
            <a:fillRect/>
          </a:stretch>
        </p:blipFill>
        <p:spPr>
          <a:xfrm>
            <a:off x="247564" y="282948"/>
            <a:ext cx="5099051" cy="6275168"/>
          </a:xfrm>
          <a:prstGeom prst="rect">
            <a:avLst/>
          </a:prstGeom>
        </p:spPr>
      </p:pic>
      <p:sp>
        <p:nvSpPr>
          <p:cNvPr id="4" name="Text 1"/>
          <p:cNvSpPr/>
          <p:nvPr/>
        </p:nvSpPr>
        <p:spPr>
          <a:xfrm>
            <a:off x="5761972" y="712617"/>
            <a:ext cx="4996897" cy="812756"/>
          </a:xfrm>
          <a:prstGeom prst="rect">
            <a:avLst/>
          </a:prstGeom>
          <a:noFill/>
          <a:ln/>
        </p:spPr>
        <p:txBody>
          <a:bodyPr wrap="square" lIns="16933" tIns="16933" rIns="16933" bIns="16933" rtlCol="0" anchor="t">
            <a:normAutofit lnSpcReduction="10000"/>
          </a:bodyPr>
          <a:lstStyle/>
          <a:p>
            <a:pPr>
              <a:lnSpc>
                <a:spcPct val="94576"/>
              </a:lnSpc>
            </a:pPr>
            <a:r>
              <a:rPr lang="en-US" sz="2800" b="1">
                <a:solidFill>
                  <a:srgbClr val="0C3B45"/>
                </a:solidFill>
                <a:latin typeface="Century Gothic" panose="020B0502020202020204" pitchFamily="34" charset="0"/>
                <a:ea typeface="Arial" pitchFamily="34" charset="-122"/>
                <a:cs typeface="Arial" pitchFamily="34" charset="-120"/>
              </a:rPr>
              <a:t>Lorsqu’un trajet nécessite une attention particulière</a:t>
            </a:r>
            <a:endParaRPr lang="en-US" sz="2800">
              <a:solidFill>
                <a:srgbClr val="0C3B45"/>
              </a:solidFill>
              <a:latin typeface="Century Gothic" panose="020B0502020202020204" pitchFamily="34" charset="0"/>
            </a:endParaRPr>
          </a:p>
        </p:txBody>
      </p:sp>
      <p:sp>
        <p:nvSpPr>
          <p:cNvPr id="5" name="Text 2"/>
          <p:cNvSpPr/>
          <p:nvPr/>
        </p:nvSpPr>
        <p:spPr>
          <a:xfrm>
            <a:off x="5761972" y="1752548"/>
            <a:ext cx="4996897" cy="654116"/>
          </a:xfrm>
          <a:prstGeom prst="rect">
            <a:avLst/>
          </a:prstGeom>
          <a:noFill/>
          <a:ln/>
        </p:spPr>
        <p:txBody>
          <a:bodyPr wrap="square" lIns="16933" tIns="16933" rIns="16933" bIns="16933" rtlCol="0" anchor="t">
            <a:noAutofit/>
          </a:bodyPr>
          <a:lstStyle/>
          <a:p>
            <a:pPr>
              <a:lnSpc>
                <a:spcPct val="129130"/>
              </a:lnSpc>
            </a:pPr>
            <a:r>
              <a:rPr lang="en-US">
                <a:solidFill>
                  <a:srgbClr val="7F7F7F"/>
                </a:solidFill>
                <a:latin typeface="Century Gothic" panose="020B0502020202020204" pitchFamily="34" charset="0"/>
                <a:ea typeface="Arial" pitchFamily="34" charset="-122"/>
                <a:cs typeface="Arial" pitchFamily="34" charset="-120"/>
              </a:rPr>
              <a:t>Lorsqu’une personne n’arrive pas comme prévu, sa famille a besoin d’être rassurée et le centre de contrôle doit disposer d’informations claires pour intervenir.</a:t>
            </a:r>
            <a:endParaRPr lang="en-US">
              <a:solidFill>
                <a:srgbClr val="7F7F7F"/>
              </a:solidFill>
              <a:latin typeface="Century Gothic" panose="020B0502020202020204" pitchFamily="34" charset="0"/>
            </a:endParaRPr>
          </a:p>
        </p:txBody>
      </p:sp>
      <p:sp>
        <p:nvSpPr>
          <p:cNvPr id="6" name="Text 3"/>
          <p:cNvSpPr/>
          <p:nvPr/>
        </p:nvSpPr>
        <p:spPr>
          <a:xfrm>
            <a:off x="5761972" y="2520941"/>
            <a:ext cx="5336492" cy="279400"/>
          </a:xfrm>
          <a:prstGeom prst="rect">
            <a:avLst/>
          </a:prstGeom>
          <a:noFill/>
          <a:ln/>
        </p:spPr>
        <p:txBody>
          <a:bodyPr wrap="square" lIns="16933" tIns="16933" rIns="16933" bIns="16933" rtlCol="0" anchor="t">
            <a:normAutofit/>
          </a:bodyPr>
          <a:lstStyle/>
          <a:p>
            <a:pPr>
              <a:lnSpc>
                <a:spcPct val="116129"/>
              </a:lnSpc>
            </a:pPr>
            <a:r>
              <a:rPr lang="en-US" sz="1451" b="1">
                <a:solidFill>
                  <a:srgbClr val="0C3B45"/>
                </a:solidFill>
                <a:latin typeface="Century Gothic" panose="020B0502020202020204" pitchFamily="34" charset="0"/>
                <a:ea typeface="Arial" pitchFamily="34" charset="-122"/>
                <a:cs typeface="Arial" pitchFamily="34" charset="-120"/>
              </a:rPr>
              <a:t>Situations pouvant nécessiter une attention particulière</a:t>
            </a:r>
            <a:endParaRPr lang="en-US" sz="1451">
              <a:solidFill>
                <a:srgbClr val="0C3B45"/>
              </a:solidFill>
              <a:latin typeface="Century Gothic" panose="020B0502020202020204" pitchFamily="34" charset="0"/>
            </a:endParaRPr>
          </a:p>
        </p:txBody>
      </p:sp>
      <p:sp>
        <p:nvSpPr>
          <p:cNvPr id="8" name="Text 5"/>
          <p:cNvSpPr/>
          <p:nvPr/>
        </p:nvSpPr>
        <p:spPr>
          <a:xfrm>
            <a:off x="6149030" y="3055446"/>
            <a:ext cx="4609840" cy="2208309"/>
          </a:xfrm>
          <a:prstGeom prst="rect">
            <a:avLst/>
          </a:prstGeom>
          <a:noFill/>
          <a:ln/>
        </p:spPr>
        <p:txBody>
          <a:bodyPr wrap="square" lIns="16933" tIns="16933" rIns="16933" bIns="16933" rtlCol="0" anchor="t">
            <a:normAutofit/>
          </a:bodyPr>
          <a:lstStyle/>
          <a:p>
            <a:pPr>
              <a:lnSpc>
                <a:spcPct val="117391"/>
              </a:lnSpc>
            </a:pPr>
            <a:r>
              <a:rPr lang="en-US" sz="1100">
                <a:solidFill>
                  <a:srgbClr val="7F7F7F"/>
                </a:solidFill>
                <a:latin typeface="Century Gothic" panose="020B0502020202020204" pitchFamily="34" charset="0"/>
                <a:ea typeface="Arial" pitchFamily="34" charset="-122"/>
                <a:cs typeface="Arial" pitchFamily="34" charset="-120"/>
              </a:rPr>
              <a:t>Un trajet dure plus longtemps </a:t>
            </a:r>
            <a:r>
              <a:rPr lang="en-US" sz="1100" err="1">
                <a:solidFill>
                  <a:srgbClr val="7F7F7F"/>
                </a:solidFill>
                <a:latin typeface="Century Gothic" panose="020B0502020202020204" pitchFamily="34" charset="0"/>
                <a:ea typeface="Arial" pitchFamily="34" charset="-122"/>
                <a:cs typeface="Arial" pitchFamily="34" charset="-120"/>
              </a:rPr>
              <a:t>que</a:t>
            </a:r>
            <a:r>
              <a:rPr lang="en-US" sz="1100">
                <a:solidFill>
                  <a:srgbClr val="7F7F7F"/>
                </a:solidFill>
                <a:latin typeface="Century Gothic" panose="020B0502020202020204" pitchFamily="34" charset="0"/>
                <a:ea typeface="Arial" pitchFamily="34" charset="-122"/>
                <a:cs typeface="Arial" pitchFamily="34" charset="-120"/>
              </a:rPr>
              <a:t> </a:t>
            </a:r>
            <a:r>
              <a:rPr lang="en-US" sz="1100" err="1">
                <a:solidFill>
                  <a:srgbClr val="7F7F7F"/>
                </a:solidFill>
                <a:latin typeface="Century Gothic" panose="020B0502020202020204" pitchFamily="34" charset="0"/>
                <a:ea typeface="Arial" pitchFamily="34" charset="-122"/>
                <a:cs typeface="Arial" pitchFamily="34" charset="-120"/>
              </a:rPr>
              <a:t>prévu</a:t>
            </a:r>
            <a:endParaRPr lang="en-US" sz="1100">
              <a:solidFill>
                <a:srgbClr val="7F7F7F"/>
              </a:solidFill>
              <a:latin typeface="Century Gothic" panose="020B0502020202020204" pitchFamily="34" charset="0"/>
              <a:ea typeface="Arial" pitchFamily="34" charset="-122"/>
              <a:cs typeface="Arial" pitchFamily="34" charset="-120"/>
            </a:endParaRPr>
          </a:p>
          <a:p>
            <a:pPr>
              <a:lnSpc>
                <a:spcPct val="117391"/>
              </a:lnSpc>
            </a:pPr>
            <a:endParaRPr lang="en-US" sz="1100">
              <a:solidFill>
                <a:srgbClr val="7F7F7F"/>
              </a:solidFill>
              <a:latin typeface="Century Gothic" panose="020B0502020202020204" pitchFamily="34" charset="0"/>
              <a:ea typeface="Arial" pitchFamily="34" charset="-122"/>
              <a:cs typeface="Arial" pitchFamily="34" charset="-120"/>
            </a:endParaRPr>
          </a:p>
          <a:p>
            <a:pPr>
              <a:lnSpc>
                <a:spcPct val="117391"/>
              </a:lnSpc>
            </a:pPr>
            <a:r>
              <a:rPr lang="en-US" sz="1100">
                <a:solidFill>
                  <a:srgbClr val="7F7F7F"/>
                </a:solidFill>
                <a:latin typeface="Century Gothic" panose="020B0502020202020204" pitchFamily="34" charset="0"/>
                <a:ea typeface="Arial" pitchFamily="34" charset="-122"/>
                <a:cs typeface="Arial" pitchFamily="34" charset="-120"/>
              </a:rPr>
              <a:t>Une </a:t>
            </a:r>
            <a:r>
              <a:rPr lang="en-US" sz="1100" err="1">
                <a:solidFill>
                  <a:srgbClr val="7F7F7F"/>
                </a:solidFill>
                <a:latin typeface="Century Gothic" panose="020B0502020202020204" pitchFamily="34" charset="0"/>
                <a:ea typeface="Arial" pitchFamily="34" charset="-122"/>
                <a:cs typeface="Arial" pitchFamily="34" charset="-120"/>
              </a:rPr>
              <a:t>personne</a:t>
            </a:r>
            <a:r>
              <a:rPr lang="en-US" sz="1100">
                <a:solidFill>
                  <a:srgbClr val="7F7F7F"/>
                </a:solidFill>
                <a:latin typeface="Century Gothic" panose="020B0502020202020204" pitchFamily="34" charset="0"/>
                <a:ea typeface="Arial" pitchFamily="34" charset="-122"/>
                <a:cs typeface="Arial" pitchFamily="34" charset="-120"/>
              </a:rPr>
              <a:t> </a:t>
            </a:r>
            <a:r>
              <a:rPr lang="en-US" sz="1100" err="1">
                <a:solidFill>
                  <a:srgbClr val="7F7F7F"/>
                </a:solidFill>
                <a:latin typeface="Century Gothic" panose="020B0502020202020204" pitchFamily="34" charset="0"/>
                <a:ea typeface="Arial" pitchFamily="34" charset="-122"/>
                <a:cs typeface="Arial" pitchFamily="34" charset="-120"/>
              </a:rPr>
              <a:t>n’arrive</a:t>
            </a:r>
            <a:r>
              <a:rPr lang="en-US" sz="1100">
                <a:solidFill>
                  <a:srgbClr val="7F7F7F"/>
                </a:solidFill>
                <a:latin typeface="Century Gothic" panose="020B0502020202020204" pitchFamily="34" charset="0"/>
                <a:ea typeface="Arial" pitchFamily="34" charset="-122"/>
                <a:cs typeface="Arial" pitchFamily="34" charset="-120"/>
              </a:rPr>
              <a:t> pas à </a:t>
            </a:r>
            <a:r>
              <a:rPr lang="en-US" sz="1100" err="1">
                <a:solidFill>
                  <a:srgbClr val="7F7F7F"/>
                </a:solidFill>
                <a:latin typeface="Century Gothic" panose="020B0502020202020204" pitchFamily="34" charset="0"/>
                <a:ea typeface="Arial" pitchFamily="34" charset="-122"/>
                <a:cs typeface="Arial" pitchFamily="34" charset="-120"/>
              </a:rPr>
              <a:t>l’école</a:t>
            </a:r>
            <a:r>
              <a:rPr lang="en-US" sz="1100">
                <a:solidFill>
                  <a:srgbClr val="7F7F7F"/>
                </a:solidFill>
                <a:latin typeface="Century Gothic" panose="020B0502020202020204" pitchFamily="34" charset="0"/>
                <a:ea typeface="Arial" pitchFamily="34" charset="-122"/>
                <a:cs typeface="Arial" pitchFamily="34" charset="-120"/>
              </a:rPr>
              <a:t>, à la maison </a:t>
            </a:r>
            <a:r>
              <a:rPr lang="en-US" sz="1100" err="1">
                <a:solidFill>
                  <a:srgbClr val="7F7F7F"/>
                </a:solidFill>
                <a:latin typeface="Century Gothic" panose="020B0502020202020204" pitchFamily="34" charset="0"/>
                <a:ea typeface="Arial" pitchFamily="34" charset="-122"/>
                <a:cs typeface="Arial" pitchFamily="34" charset="-120"/>
              </a:rPr>
              <a:t>ou</a:t>
            </a:r>
            <a:r>
              <a:rPr lang="en-US" sz="1100">
                <a:solidFill>
                  <a:srgbClr val="7F7F7F"/>
                </a:solidFill>
                <a:latin typeface="Century Gothic" panose="020B0502020202020204" pitchFamily="34" charset="0"/>
                <a:ea typeface="Arial" pitchFamily="34" charset="-122"/>
                <a:cs typeface="Arial" pitchFamily="34" charset="-120"/>
              </a:rPr>
              <a:t> dans un </a:t>
            </a:r>
            <a:r>
              <a:rPr lang="en-US" sz="1100" err="1">
                <a:solidFill>
                  <a:srgbClr val="7F7F7F"/>
                </a:solidFill>
                <a:latin typeface="Century Gothic" panose="020B0502020202020204" pitchFamily="34" charset="0"/>
                <a:ea typeface="Arial" pitchFamily="34" charset="-122"/>
                <a:cs typeface="Arial" pitchFamily="34" charset="-120"/>
              </a:rPr>
              <a:t>autre</a:t>
            </a:r>
            <a:r>
              <a:rPr lang="en-US" sz="1100">
                <a:solidFill>
                  <a:srgbClr val="7F7F7F"/>
                </a:solidFill>
                <a:latin typeface="Century Gothic" panose="020B0502020202020204" pitchFamily="34" charset="0"/>
                <a:ea typeface="Arial" pitchFamily="34" charset="-122"/>
                <a:cs typeface="Arial" pitchFamily="34" charset="-120"/>
              </a:rPr>
              <a:t> lieu </a:t>
            </a:r>
            <a:r>
              <a:rPr lang="en-US" sz="1100" err="1">
                <a:solidFill>
                  <a:srgbClr val="7F7F7F"/>
                </a:solidFill>
                <a:latin typeface="Century Gothic" panose="020B0502020202020204" pitchFamily="34" charset="0"/>
                <a:ea typeface="Arial" pitchFamily="34" charset="-122"/>
                <a:cs typeface="Arial" pitchFamily="34" charset="-120"/>
              </a:rPr>
              <a:t>habituel</a:t>
            </a:r>
            <a:endParaRPr lang="en-US" sz="1100">
              <a:solidFill>
                <a:srgbClr val="7F7F7F"/>
              </a:solidFill>
              <a:latin typeface="Century Gothic" panose="020B0502020202020204" pitchFamily="34" charset="0"/>
              <a:ea typeface="Arial" pitchFamily="34" charset="-122"/>
              <a:cs typeface="Arial" pitchFamily="34" charset="-120"/>
            </a:endParaRPr>
          </a:p>
          <a:p>
            <a:pPr>
              <a:lnSpc>
                <a:spcPct val="117391"/>
              </a:lnSpc>
            </a:pPr>
            <a:endParaRPr lang="en-US" sz="1100">
              <a:solidFill>
                <a:srgbClr val="7F7F7F"/>
              </a:solidFill>
              <a:latin typeface="Century Gothic" panose="020B0502020202020204" pitchFamily="34" charset="0"/>
              <a:cs typeface="Arial" pitchFamily="34" charset="-120"/>
            </a:endParaRPr>
          </a:p>
          <a:p>
            <a:pPr>
              <a:lnSpc>
                <a:spcPct val="117391"/>
              </a:lnSpc>
            </a:pPr>
            <a:r>
              <a:rPr lang="en-US" sz="1100">
                <a:solidFill>
                  <a:srgbClr val="7F7F7F"/>
                </a:solidFill>
                <a:latin typeface="Century Gothic" panose="020B0502020202020204" pitchFamily="34" charset="0"/>
                <a:ea typeface="Arial" pitchFamily="34" charset="-122"/>
                <a:cs typeface="Arial" pitchFamily="34" charset="-120"/>
              </a:rPr>
              <a:t>Elle entre dans </a:t>
            </a:r>
            <a:r>
              <a:rPr lang="en-US" sz="1100" err="1">
                <a:solidFill>
                  <a:srgbClr val="7F7F7F"/>
                </a:solidFill>
                <a:latin typeface="Century Gothic" panose="020B0502020202020204" pitchFamily="34" charset="0"/>
                <a:ea typeface="Arial" pitchFamily="34" charset="-122"/>
                <a:cs typeface="Arial" pitchFamily="34" charset="-120"/>
              </a:rPr>
              <a:t>une</a:t>
            </a:r>
            <a:r>
              <a:rPr lang="en-US" sz="1100">
                <a:solidFill>
                  <a:srgbClr val="7F7F7F"/>
                </a:solidFill>
                <a:latin typeface="Century Gothic" panose="020B0502020202020204" pitchFamily="34" charset="0"/>
                <a:ea typeface="Arial" pitchFamily="34" charset="-122"/>
                <a:cs typeface="Arial" pitchFamily="34" charset="-120"/>
              </a:rPr>
              <a:t> zone </a:t>
            </a:r>
            <a:r>
              <a:rPr lang="en-US" sz="1100" err="1">
                <a:solidFill>
                  <a:srgbClr val="7F7F7F"/>
                </a:solidFill>
                <a:latin typeface="Century Gothic" panose="020B0502020202020204" pitchFamily="34" charset="0"/>
                <a:ea typeface="Arial" pitchFamily="34" charset="-122"/>
                <a:cs typeface="Arial" pitchFamily="34" charset="-120"/>
              </a:rPr>
              <a:t>que</a:t>
            </a:r>
            <a:r>
              <a:rPr lang="en-US" sz="1100">
                <a:solidFill>
                  <a:srgbClr val="7F7F7F"/>
                </a:solidFill>
                <a:latin typeface="Century Gothic" panose="020B0502020202020204" pitchFamily="34" charset="0"/>
                <a:ea typeface="Arial" pitchFamily="34" charset="-122"/>
                <a:cs typeface="Arial" pitchFamily="34" charset="-120"/>
              </a:rPr>
              <a:t> vous </a:t>
            </a:r>
            <a:r>
              <a:rPr lang="en-US" sz="1100" err="1">
                <a:solidFill>
                  <a:srgbClr val="7F7F7F"/>
                </a:solidFill>
                <a:latin typeface="Century Gothic" panose="020B0502020202020204" pitchFamily="34" charset="0"/>
                <a:ea typeface="Arial" pitchFamily="34" charset="-122"/>
                <a:cs typeface="Arial" pitchFamily="34" charset="-120"/>
              </a:rPr>
              <a:t>avez</a:t>
            </a:r>
            <a:r>
              <a:rPr lang="en-US" sz="1100">
                <a:solidFill>
                  <a:srgbClr val="7F7F7F"/>
                </a:solidFill>
                <a:latin typeface="Century Gothic" panose="020B0502020202020204" pitchFamily="34" charset="0"/>
                <a:ea typeface="Arial" pitchFamily="34" charset="-122"/>
                <a:cs typeface="Arial" pitchFamily="34" charset="-120"/>
              </a:rPr>
              <a:t> </a:t>
            </a:r>
            <a:r>
              <a:rPr lang="en-US" sz="1100" err="1">
                <a:solidFill>
                  <a:srgbClr val="7F7F7F"/>
                </a:solidFill>
                <a:latin typeface="Century Gothic" panose="020B0502020202020204" pitchFamily="34" charset="0"/>
                <a:ea typeface="Arial" pitchFamily="34" charset="-122"/>
                <a:cs typeface="Arial" pitchFamily="34" charset="-120"/>
              </a:rPr>
              <a:t>signalée</a:t>
            </a:r>
            <a:r>
              <a:rPr lang="en-US" sz="1100">
                <a:solidFill>
                  <a:srgbClr val="7F7F7F"/>
                </a:solidFill>
                <a:latin typeface="Century Gothic" panose="020B0502020202020204" pitchFamily="34" charset="0"/>
                <a:ea typeface="Arial" pitchFamily="34" charset="-122"/>
                <a:cs typeface="Arial" pitchFamily="34" charset="-120"/>
              </a:rPr>
              <a:t> </a:t>
            </a:r>
            <a:r>
              <a:rPr lang="en-US" sz="1100" err="1">
                <a:solidFill>
                  <a:srgbClr val="7F7F7F"/>
                </a:solidFill>
                <a:latin typeface="Century Gothic" panose="020B0502020202020204" pitchFamily="34" charset="0"/>
                <a:ea typeface="Arial" pitchFamily="34" charset="-122"/>
                <a:cs typeface="Arial" pitchFamily="34" charset="-120"/>
              </a:rPr>
              <a:t>comme</a:t>
            </a:r>
            <a:r>
              <a:rPr lang="en-US" sz="1100">
                <a:solidFill>
                  <a:srgbClr val="7F7F7F"/>
                </a:solidFill>
                <a:latin typeface="Century Gothic" panose="020B0502020202020204" pitchFamily="34" charset="0"/>
                <a:ea typeface="Arial" pitchFamily="34" charset="-122"/>
                <a:cs typeface="Arial" pitchFamily="34" charset="-120"/>
              </a:rPr>
              <a:t> </a:t>
            </a:r>
            <a:r>
              <a:rPr lang="en-US" sz="1100" err="1">
                <a:solidFill>
                  <a:srgbClr val="7F7F7F"/>
                </a:solidFill>
                <a:latin typeface="Century Gothic" panose="020B0502020202020204" pitchFamily="34" charset="0"/>
                <a:ea typeface="Arial" pitchFamily="34" charset="-122"/>
                <a:cs typeface="Arial" pitchFamily="34" charset="-120"/>
              </a:rPr>
              <a:t>dangereuse</a:t>
            </a:r>
            <a:endParaRPr lang="en-US" sz="1100">
              <a:solidFill>
                <a:srgbClr val="7F7F7F"/>
              </a:solidFill>
              <a:latin typeface="Century Gothic" panose="020B0502020202020204" pitchFamily="34" charset="0"/>
            </a:endParaRPr>
          </a:p>
          <a:p>
            <a:pPr>
              <a:lnSpc>
                <a:spcPct val="117391"/>
              </a:lnSpc>
            </a:pPr>
            <a:endParaRPr lang="en-US" sz="1100">
              <a:solidFill>
                <a:srgbClr val="7F7F7F"/>
              </a:solidFill>
              <a:latin typeface="Century Gothic" panose="020B0502020202020204" pitchFamily="34" charset="0"/>
            </a:endParaRPr>
          </a:p>
          <a:p>
            <a:pPr>
              <a:lnSpc>
                <a:spcPct val="117391"/>
              </a:lnSpc>
            </a:pPr>
            <a:r>
              <a:rPr lang="en-US" sz="1100">
                <a:solidFill>
                  <a:srgbClr val="7F7F7F"/>
                </a:solidFill>
                <a:latin typeface="Century Gothic" panose="020B0502020202020204" pitchFamily="34" charset="0"/>
                <a:ea typeface="Arial" pitchFamily="34" charset="-122"/>
                <a:cs typeface="Arial" pitchFamily="34" charset="-120"/>
              </a:rPr>
              <a:t>Son </a:t>
            </a:r>
            <a:r>
              <a:rPr lang="en-US" sz="1100" err="1">
                <a:solidFill>
                  <a:srgbClr val="7F7F7F"/>
                </a:solidFill>
                <a:latin typeface="Century Gothic" panose="020B0502020202020204" pitchFamily="34" charset="0"/>
                <a:ea typeface="Arial" pitchFamily="34" charset="-122"/>
                <a:cs typeface="Arial" pitchFamily="34" charset="-120"/>
              </a:rPr>
              <a:t>téléphone</a:t>
            </a:r>
            <a:r>
              <a:rPr lang="en-US" sz="1100">
                <a:solidFill>
                  <a:srgbClr val="7F7F7F"/>
                </a:solidFill>
                <a:latin typeface="Century Gothic" panose="020B0502020202020204" pitchFamily="34" charset="0"/>
                <a:ea typeface="Arial" pitchFamily="34" charset="-122"/>
                <a:cs typeface="Arial" pitchFamily="34" charset="-120"/>
              </a:rPr>
              <a:t> </a:t>
            </a:r>
            <a:r>
              <a:rPr lang="en-US" sz="1100" err="1">
                <a:solidFill>
                  <a:srgbClr val="7F7F7F"/>
                </a:solidFill>
                <a:latin typeface="Century Gothic" panose="020B0502020202020204" pitchFamily="34" charset="0"/>
                <a:ea typeface="Arial" pitchFamily="34" charset="-122"/>
                <a:cs typeface="Arial" pitchFamily="34" charset="-120"/>
              </a:rPr>
              <a:t>cesse</a:t>
            </a:r>
            <a:r>
              <a:rPr lang="en-US" sz="1100">
                <a:solidFill>
                  <a:srgbClr val="7F7F7F"/>
                </a:solidFill>
                <a:latin typeface="Century Gothic" panose="020B0502020202020204" pitchFamily="34" charset="0"/>
                <a:ea typeface="Arial" pitchFamily="34" charset="-122"/>
                <a:cs typeface="Arial" pitchFamily="34" charset="-120"/>
              </a:rPr>
              <a:t> de </a:t>
            </a:r>
            <a:r>
              <a:rPr lang="en-US" sz="1100" err="1">
                <a:solidFill>
                  <a:srgbClr val="7F7F7F"/>
                </a:solidFill>
                <a:latin typeface="Century Gothic" panose="020B0502020202020204" pitchFamily="34" charset="0"/>
                <a:ea typeface="Arial" pitchFamily="34" charset="-122"/>
                <a:cs typeface="Arial" pitchFamily="34" charset="-120"/>
              </a:rPr>
              <a:t>partager</a:t>
            </a:r>
            <a:r>
              <a:rPr lang="en-US" sz="1100">
                <a:solidFill>
                  <a:srgbClr val="7F7F7F"/>
                </a:solidFill>
                <a:latin typeface="Century Gothic" panose="020B0502020202020204" pitchFamily="34" charset="0"/>
                <a:ea typeface="Arial" pitchFamily="34" charset="-122"/>
                <a:cs typeface="Arial" pitchFamily="34" charset="-120"/>
              </a:rPr>
              <a:t> </a:t>
            </a:r>
            <a:r>
              <a:rPr lang="en-US" sz="1100" err="1">
                <a:solidFill>
                  <a:srgbClr val="7F7F7F"/>
                </a:solidFill>
                <a:latin typeface="Century Gothic" panose="020B0502020202020204" pitchFamily="34" charset="0"/>
                <a:ea typeface="Arial" pitchFamily="34" charset="-122"/>
                <a:cs typeface="Arial" pitchFamily="34" charset="-120"/>
              </a:rPr>
              <a:t>sa</a:t>
            </a:r>
            <a:r>
              <a:rPr lang="en-US" sz="1100">
                <a:solidFill>
                  <a:srgbClr val="7F7F7F"/>
                </a:solidFill>
                <a:latin typeface="Century Gothic" panose="020B0502020202020204" pitchFamily="34" charset="0"/>
                <a:ea typeface="Arial" pitchFamily="34" charset="-122"/>
                <a:cs typeface="Arial" pitchFamily="34" charset="-120"/>
              </a:rPr>
              <a:t> position</a:t>
            </a:r>
          </a:p>
          <a:p>
            <a:pPr>
              <a:lnSpc>
                <a:spcPct val="117391"/>
              </a:lnSpc>
            </a:pPr>
            <a:endParaRPr lang="en-US" sz="1100">
              <a:solidFill>
                <a:srgbClr val="7F7F7F"/>
              </a:solidFill>
              <a:latin typeface="Century Gothic" panose="020B0502020202020204" pitchFamily="34" charset="0"/>
            </a:endParaRPr>
          </a:p>
          <a:p>
            <a:pPr>
              <a:lnSpc>
                <a:spcPct val="117391"/>
              </a:lnSpc>
            </a:pPr>
            <a:r>
              <a:rPr lang="en-US" sz="1100">
                <a:solidFill>
                  <a:srgbClr val="7F7F7F"/>
                </a:solidFill>
                <a:latin typeface="Century Gothic" panose="020B0502020202020204" pitchFamily="34" charset="0"/>
                <a:ea typeface="Arial" pitchFamily="34" charset="-122"/>
                <a:cs typeface="Arial" pitchFamily="34" charset="-120"/>
              </a:rPr>
              <a:t>Elle </a:t>
            </a:r>
            <a:r>
              <a:rPr lang="en-US" sz="1100" err="1">
                <a:solidFill>
                  <a:srgbClr val="7F7F7F"/>
                </a:solidFill>
                <a:latin typeface="Century Gothic" panose="020B0502020202020204" pitchFamily="34" charset="0"/>
                <a:ea typeface="Arial" pitchFamily="34" charset="-122"/>
                <a:cs typeface="Arial" pitchFamily="34" charset="-120"/>
              </a:rPr>
              <a:t>appuie</a:t>
            </a:r>
            <a:r>
              <a:rPr lang="en-US" sz="1100">
                <a:solidFill>
                  <a:srgbClr val="7F7F7F"/>
                </a:solidFill>
                <a:latin typeface="Century Gothic" panose="020B0502020202020204" pitchFamily="34" charset="0"/>
                <a:ea typeface="Arial" pitchFamily="34" charset="-122"/>
                <a:cs typeface="Arial" pitchFamily="34" charset="-120"/>
              </a:rPr>
              <a:t> sur le bouton </a:t>
            </a:r>
            <a:r>
              <a:rPr lang="en-US" sz="1100" err="1">
                <a:solidFill>
                  <a:srgbClr val="7F7F7F"/>
                </a:solidFill>
                <a:latin typeface="Century Gothic" panose="020B0502020202020204" pitchFamily="34" charset="0"/>
                <a:ea typeface="Arial" pitchFamily="34" charset="-122"/>
                <a:cs typeface="Arial" pitchFamily="34" charset="-120"/>
              </a:rPr>
              <a:t>d’alerte</a:t>
            </a:r>
            <a:endParaRPr lang="en-US" sz="1100">
              <a:solidFill>
                <a:srgbClr val="7F7F7F"/>
              </a:solidFill>
              <a:latin typeface="Century Gothic" panose="020B0502020202020204" pitchFamily="34" charset="0"/>
            </a:endParaRPr>
          </a:p>
          <a:p>
            <a:pPr>
              <a:lnSpc>
                <a:spcPct val="117391"/>
              </a:lnSpc>
            </a:pPr>
            <a:endParaRPr lang="en-US" sz="1100">
              <a:solidFill>
                <a:srgbClr val="7F7F7F"/>
              </a:solidFill>
              <a:latin typeface="Century Gothic" panose="020B0502020202020204" pitchFamily="34" charset="0"/>
            </a:endParaRPr>
          </a:p>
        </p:txBody>
      </p:sp>
      <p:sp>
        <p:nvSpPr>
          <p:cNvPr id="17" name="Text 14"/>
          <p:cNvSpPr/>
          <p:nvPr/>
        </p:nvSpPr>
        <p:spPr>
          <a:xfrm>
            <a:off x="5761972" y="5657432"/>
            <a:ext cx="4996897" cy="431756"/>
          </a:xfrm>
          <a:prstGeom prst="rect">
            <a:avLst/>
          </a:prstGeom>
          <a:noFill/>
          <a:ln/>
        </p:spPr>
        <p:txBody>
          <a:bodyPr wrap="square" lIns="16933" tIns="16933" rIns="16933" bIns="16933" rtlCol="0" anchor="t">
            <a:noAutofit/>
          </a:bodyPr>
          <a:lstStyle/>
          <a:p>
            <a:pPr>
              <a:lnSpc>
                <a:spcPct val="125217"/>
              </a:lnSpc>
            </a:pPr>
            <a:r>
              <a:rPr lang="en-US" b="1">
                <a:solidFill>
                  <a:srgbClr val="7F7F7F"/>
                </a:solidFill>
                <a:latin typeface="Century Gothic" panose="020B0502020202020204" pitchFamily="34" charset="0"/>
                <a:ea typeface="Arial" pitchFamily="34" charset="-122"/>
                <a:cs typeface="Arial" pitchFamily="34" charset="-120"/>
              </a:rPr>
              <a:t>Une détection rapide vous permet, ainsi qu’au centre de contrôle, de décider de la prochaine action à entreprendre.</a:t>
            </a:r>
            <a:endParaRPr lang="en-US">
              <a:solidFill>
                <a:srgbClr val="7F7F7F"/>
              </a:solidFill>
              <a:latin typeface="Century Gothic" panose="020B0502020202020204" pitchFamily="34" charset="0"/>
            </a:endParaRPr>
          </a:p>
        </p:txBody>
      </p:sp>
      <p:sp>
        <p:nvSpPr>
          <p:cNvPr id="24" name="Shape 4">
            <a:extLst>
              <a:ext uri="{FF2B5EF4-FFF2-40B4-BE49-F238E27FC236}">
                <a16:creationId xmlns:a16="http://schemas.microsoft.com/office/drawing/2014/main" id="{C32651D1-B6F9-366E-3D6C-09EE5D66DA35}"/>
              </a:ext>
            </a:extLst>
          </p:cNvPr>
          <p:cNvSpPr/>
          <p:nvPr/>
        </p:nvSpPr>
        <p:spPr>
          <a:xfrm rot="2700000">
            <a:off x="5860586" y="3093712"/>
            <a:ext cx="97923" cy="97923"/>
          </a:xfrm>
          <a:prstGeom prst="rect">
            <a:avLst/>
          </a:prstGeom>
          <a:solidFill>
            <a:srgbClr val="0C3B45"/>
          </a:solidFill>
          <a:ln w="12700">
            <a:noFill/>
            <a:prstDash val="solid"/>
          </a:ln>
        </p:spPr>
        <p:txBody>
          <a:bodyPr/>
          <a:lstStyle/>
          <a:p>
            <a:endParaRPr lang="en-US"/>
          </a:p>
        </p:txBody>
      </p:sp>
      <p:sp>
        <p:nvSpPr>
          <p:cNvPr id="25" name="Shape 10">
            <a:extLst>
              <a:ext uri="{FF2B5EF4-FFF2-40B4-BE49-F238E27FC236}">
                <a16:creationId xmlns:a16="http://schemas.microsoft.com/office/drawing/2014/main" id="{0A99DC5A-7641-EC4F-93A2-AD724DAC47FD}"/>
              </a:ext>
            </a:extLst>
          </p:cNvPr>
          <p:cNvSpPr/>
          <p:nvPr/>
        </p:nvSpPr>
        <p:spPr>
          <a:xfrm rot="2700000">
            <a:off x="5860587" y="3492626"/>
            <a:ext cx="97923" cy="97923"/>
          </a:xfrm>
          <a:prstGeom prst="rect">
            <a:avLst/>
          </a:prstGeom>
          <a:solidFill>
            <a:srgbClr val="0C3B45"/>
          </a:solidFill>
          <a:ln w="12700">
            <a:noFill/>
            <a:prstDash val="solid"/>
          </a:ln>
        </p:spPr>
        <p:txBody>
          <a:bodyPr/>
          <a:lstStyle/>
          <a:p>
            <a:endParaRPr lang="en-US"/>
          </a:p>
        </p:txBody>
      </p:sp>
      <p:sp>
        <p:nvSpPr>
          <p:cNvPr id="26" name="Shape 16">
            <a:extLst>
              <a:ext uri="{FF2B5EF4-FFF2-40B4-BE49-F238E27FC236}">
                <a16:creationId xmlns:a16="http://schemas.microsoft.com/office/drawing/2014/main" id="{B3A35C66-5CE4-6BBB-CEE1-803FA1C4383E}"/>
              </a:ext>
            </a:extLst>
          </p:cNvPr>
          <p:cNvSpPr/>
          <p:nvPr/>
        </p:nvSpPr>
        <p:spPr>
          <a:xfrm rot="2700000">
            <a:off x="5860587" y="4082060"/>
            <a:ext cx="97923" cy="97923"/>
          </a:xfrm>
          <a:prstGeom prst="rect">
            <a:avLst/>
          </a:prstGeom>
          <a:solidFill>
            <a:srgbClr val="0C3B45"/>
          </a:solidFill>
          <a:ln w="12700">
            <a:noFill/>
            <a:prstDash val="solid"/>
          </a:ln>
        </p:spPr>
        <p:txBody>
          <a:bodyPr/>
          <a:lstStyle/>
          <a:p>
            <a:endParaRPr lang="en-US"/>
          </a:p>
        </p:txBody>
      </p:sp>
      <p:sp>
        <p:nvSpPr>
          <p:cNvPr id="27" name="Shape 4">
            <a:extLst>
              <a:ext uri="{FF2B5EF4-FFF2-40B4-BE49-F238E27FC236}">
                <a16:creationId xmlns:a16="http://schemas.microsoft.com/office/drawing/2014/main" id="{B3729004-02D2-F337-B4EC-455A99FB56B0}"/>
              </a:ext>
            </a:extLst>
          </p:cNvPr>
          <p:cNvSpPr/>
          <p:nvPr/>
        </p:nvSpPr>
        <p:spPr>
          <a:xfrm rot="2700000">
            <a:off x="5855669" y="4689366"/>
            <a:ext cx="97923" cy="97923"/>
          </a:xfrm>
          <a:prstGeom prst="rect">
            <a:avLst/>
          </a:prstGeom>
          <a:solidFill>
            <a:srgbClr val="0C3B45"/>
          </a:solidFill>
          <a:ln w="12700">
            <a:noFill/>
            <a:prstDash val="solid"/>
          </a:ln>
        </p:spPr>
        <p:txBody>
          <a:bodyPr/>
          <a:lstStyle/>
          <a:p>
            <a:endParaRPr lang="en-US"/>
          </a:p>
        </p:txBody>
      </p:sp>
      <p:sp>
        <p:nvSpPr>
          <p:cNvPr id="28" name="Shape 4">
            <a:extLst>
              <a:ext uri="{FF2B5EF4-FFF2-40B4-BE49-F238E27FC236}">
                <a16:creationId xmlns:a16="http://schemas.microsoft.com/office/drawing/2014/main" id="{02BAFB3E-F03F-D7F0-EDE2-A761D813E262}"/>
              </a:ext>
            </a:extLst>
          </p:cNvPr>
          <p:cNvSpPr/>
          <p:nvPr/>
        </p:nvSpPr>
        <p:spPr>
          <a:xfrm rot="2700000">
            <a:off x="5854701" y="5045056"/>
            <a:ext cx="97923" cy="97923"/>
          </a:xfrm>
          <a:prstGeom prst="rect">
            <a:avLst/>
          </a:prstGeom>
          <a:solidFill>
            <a:srgbClr val="0C3B45"/>
          </a:solidFill>
          <a:ln w="12700">
            <a:noFill/>
            <a:prstDash val="solid"/>
          </a:ln>
        </p:spPr>
        <p:txBody>
          <a:bodyPr/>
          <a:lstStyle/>
          <a:p>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632079" y="836965"/>
            <a:ext cx="5092017" cy="419079"/>
          </a:xfrm>
          <a:prstGeom prst="rect">
            <a:avLst/>
          </a:prstGeom>
          <a:noFill/>
          <a:ln/>
        </p:spPr>
        <p:txBody>
          <a:bodyPr wrap="square" lIns="16933" tIns="16933" rIns="16933" bIns="16933" rtlCol="0" anchor="t">
            <a:normAutofit lnSpcReduction="10000"/>
          </a:bodyPr>
          <a:lstStyle/>
          <a:p>
            <a:pPr>
              <a:lnSpc>
                <a:spcPct val="94576"/>
              </a:lnSpc>
            </a:pPr>
            <a:r>
              <a:rPr lang="en-US" sz="2800" b="1">
                <a:solidFill>
                  <a:srgbClr val="0C3B45"/>
                </a:solidFill>
                <a:latin typeface="Century Gothic" panose="020B0502020202020204" pitchFamily="34" charset="0"/>
                <a:ea typeface="Arial" pitchFamily="34" charset="-122"/>
                <a:cs typeface="Arial" pitchFamily="34" charset="-120"/>
              </a:rPr>
              <a:t>Comment rester connecté</a:t>
            </a:r>
            <a:endParaRPr lang="en-US" sz="2800">
              <a:solidFill>
                <a:srgbClr val="0C3B45"/>
              </a:solidFill>
              <a:latin typeface="Century Gothic" panose="020B0502020202020204" pitchFamily="34" charset="0"/>
            </a:endParaRPr>
          </a:p>
        </p:txBody>
      </p:sp>
      <p:sp>
        <p:nvSpPr>
          <p:cNvPr id="4" name="Text 2"/>
          <p:cNvSpPr/>
          <p:nvPr/>
        </p:nvSpPr>
        <p:spPr>
          <a:xfrm>
            <a:off x="679317" y="1396002"/>
            <a:ext cx="4767980" cy="863688"/>
          </a:xfrm>
          <a:prstGeom prst="rect">
            <a:avLst/>
          </a:prstGeom>
          <a:noFill/>
          <a:ln/>
        </p:spPr>
        <p:txBody>
          <a:bodyPr wrap="square" lIns="16933" tIns="16933" rIns="16933" bIns="16933" rtlCol="0" anchor="t">
            <a:normAutofit lnSpcReduction="10000"/>
          </a:bodyPr>
          <a:lstStyle/>
          <a:p>
            <a:pPr>
              <a:lnSpc>
                <a:spcPct val="129130"/>
              </a:lnSpc>
            </a:pPr>
            <a:r>
              <a:rPr lang="en-US" sz="1100">
                <a:solidFill>
                  <a:srgbClr val="5F5F5F"/>
                </a:solidFill>
                <a:latin typeface="Century Gothic" panose="020B0502020202020204" pitchFamily="34" charset="0"/>
                <a:ea typeface="Arial" pitchFamily="34" charset="-122"/>
                <a:cs typeface="Arial" pitchFamily="34" charset="-120"/>
              </a:rPr>
              <a:t>Un téléphone ou un dispositif de suivi personnel partage la position avec les membres autorisés de la famille et le centre de contrôle. Chacun dispose ainsi des mêmes informations lorsqu’une intervention est nécessaire.</a:t>
            </a:r>
            <a:endParaRPr lang="en-US" sz="1100">
              <a:latin typeface="Century Gothic" panose="020B0502020202020204" pitchFamily="34" charset="0"/>
            </a:endParaRPr>
          </a:p>
        </p:txBody>
      </p:sp>
      <p:sp>
        <p:nvSpPr>
          <p:cNvPr id="5" name="Shape 3"/>
          <p:cNvSpPr/>
          <p:nvPr/>
        </p:nvSpPr>
        <p:spPr>
          <a:xfrm>
            <a:off x="697663" y="2615959"/>
            <a:ext cx="4629107" cy="814035"/>
          </a:xfrm>
          <a:prstGeom prst="rect">
            <a:avLst/>
          </a:prstGeom>
          <a:solidFill>
            <a:srgbClr val="FFFFFF"/>
          </a:solidFill>
          <a:ln w="10583">
            <a:solidFill>
              <a:srgbClr val="5F5F5F"/>
            </a:solidFill>
            <a:prstDash val="solid"/>
          </a:ln>
        </p:spPr>
        <p:txBody>
          <a:bodyPr/>
          <a:lstStyle/>
          <a:p>
            <a:endParaRPr lang="en-US" sz="600"/>
          </a:p>
        </p:txBody>
      </p:sp>
      <p:sp>
        <p:nvSpPr>
          <p:cNvPr id="6" name="Shape 4"/>
          <p:cNvSpPr/>
          <p:nvPr/>
        </p:nvSpPr>
        <p:spPr>
          <a:xfrm>
            <a:off x="704717" y="2615958"/>
            <a:ext cx="508000" cy="825323"/>
          </a:xfrm>
          <a:prstGeom prst="rect">
            <a:avLst/>
          </a:prstGeom>
          <a:solidFill>
            <a:srgbClr val="0C3B45"/>
          </a:solidFill>
          <a:ln/>
        </p:spPr>
        <p:txBody>
          <a:bodyPr/>
          <a:lstStyle/>
          <a:p>
            <a:endParaRPr lang="en-US" sz="600">
              <a:latin typeface="Century Gothic" panose="020B0502020202020204" pitchFamily="34" charset="0"/>
            </a:endParaRPr>
          </a:p>
        </p:txBody>
      </p:sp>
      <p:sp>
        <p:nvSpPr>
          <p:cNvPr id="7" name="Text 5"/>
          <p:cNvSpPr/>
          <p:nvPr/>
        </p:nvSpPr>
        <p:spPr>
          <a:xfrm>
            <a:off x="679317" y="2623016"/>
            <a:ext cx="558800" cy="825324"/>
          </a:xfrm>
          <a:prstGeom prst="rect">
            <a:avLst/>
          </a:prstGeom>
          <a:noFill/>
          <a:ln/>
        </p:spPr>
        <p:txBody>
          <a:bodyPr wrap="square" lIns="16933" tIns="16933" rIns="16933" bIns="16933" rtlCol="0" anchor="ctr">
            <a:normAutofit/>
          </a:bodyPr>
          <a:lstStyle/>
          <a:p>
            <a:pPr algn="ctr"/>
            <a:r>
              <a:rPr lang="en-US" sz="1500" b="1">
                <a:solidFill>
                  <a:srgbClr val="FFFFFF"/>
                </a:solidFill>
                <a:latin typeface="Arial" pitchFamily="34" charset="0"/>
                <a:ea typeface="Arial" pitchFamily="34" charset="-122"/>
                <a:cs typeface="Arial" pitchFamily="34" charset="-120"/>
              </a:rPr>
              <a:t>1</a:t>
            </a:r>
            <a:endParaRPr lang="en-US" sz="1500"/>
          </a:p>
        </p:txBody>
      </p:sp>
      <p:sp>
        <p:nvSpPr>
          <p:cNvPr id="8" name="Text 6"/>
          <p:cNvSpPr/>
          <p:nvPr/>
        </p:nvSpPr>
        <p:spPr>
          <a:xfrm>
            <a:off x="1365073" y="2737228"/>
            <a:ext cx="4182512" cy="215900"/>
          </a:xfrm>
          <a:prstGeom prst="rect">
            <a:avLst/>
          </a:prstGeom>
          <a:noFill/>
          <a:ln/>
        </p:spPr>
        <p:txBody>
          <a:bodyPr wrap="square" lIns="16933" tIns="16933" rIns="16933" bIns="16933" rtlCol="0" anchor="t">
            <a:normAutofit fontScale="85000" lnSpcReduction="20000"/>
          </a:bodyPr>
          <a:lstStyle/>
          <a:p>
            <a:pPr>
              <a:lnSpc>
                <a:spcPct val="103846"/>
              </a:lnSpc>
            </a:pPr>
            <a:r>
              <a:rPr lang="en-US" sz="1600" b="1">
                <a:solidFill>
                  <a:srgbClr val="0C3B45"/>
                </a:solidFill>
                <a:latin typeface="Century Gothic" panose="020B0502020202020204" pitchFamily="34" charset="0"/>
                <a:ea typeface="Arial" pitchFamily="34" charset="-122"/>
                <a:cs typeface="Arial" pitchFamily="34" charset="-120"/>
              </a:rPr>
              <a:t>Position partagée</a:t>
            </a:r>
            <a:endParaRPr lang="en-US" sz="1600">
              <a:solidFill>
                <a:srgbClr val="0C3B45"/>
              </a:solidFill>
              <a:latin typeface="Century Gothic" panose="020B0502020202020204" pitchFamily="34" charset="0"/>
            </a:endParaRPr>
          </a:p>
        </p:txBody>
      </p:sp>
      <p:sp>
        <p:nvSpPr>
          <p:cNvPr id="9" name="Text 7"/>
          <p:cNvSpPr/>
          <p:nvPr/>
        </p:nvSpPr>
        <p:spPr>
          <a:xfrm>
            <a:off x="1365073" y="2953084"/>
            <a:ext cx="3916352" cy="381044"/>
          </a:xfrm>
          <a:prstGeom prst="rect">
            <a:avLst/>
          </a:prstGeom>
          <a:noFill/>
          <a:ln/>
        </p:spPr>
        <p:txBody>
          <a:bodyPr wrap="square" lIns="16933" tIns="16933" rIns="16933" bIns="16933" rtlCol="0" anchor="t">
            <a:normAutofit lnSpcReduction="10000"/>
          </a:bodyPr>
          <a:lstStyle/>
          <a:p>
            <a:pPr>
              <a:lnSpc>
                <a:spcPct val="120000"/>
              </a:lnSpc>
            </a:pPr>
            <a:r>
              <a:rPr lang="en-US" sz="1000">
                <a:solidFill>
                  <a:srgbClr val="7F7F7F"/>
                </a:solidFill>
                <a:latin typeface="Century Gothic" panose="020B0502020202020204" pitchFamily="34" charset="0"/>
                <a:ea typeface="Arial" pitchFamily="34" charset="-122"/>
                <a:cs typeface="Arial" pitchFamily="34" charset="-120"/>
              </a:rPr>
              <a:t>Le membre de votre famille porte un dispositif de suivi compatible ou utilise l’application de suivi.</a:t>
            </a:r>
            <a:endParaRPr lang="en-US" sz="1000">
              <a:solidFill>
                <a:srgbClr val="7F7F7F"/>
              </a:solidFill>
              <a:latin typeface="Century Gothic" panose="020B0502020202020204" pitchFamily="34" charset="0"/>
            </a:endParaRPr>
          </a:p>
        </p:txBody>
      </p:sp>
      <p:sp>
        <p:nvSpPr>
          <p:cNvPr id="10" name="Shape 8"/>
          <p:cNvSpPr/>
          <p:nvPr/>
        </p:nvSpPr>
        <p:spPr>
          <a:xfrm>
            <a:off x="697663" y="3556995"/>
            <a:ext cx="4629107" cy="991857"/>
          </a:xfrm>
          <a:prstGeom prst="rect">
            <a:avLst/>
          </a:prstGeom>
          <a:solidFill>
            <a:srgbClr val="FFFFFF"/>
          </a:solidFill>
          <a:ln w="10583">
            <a:solidFill>
              <a:srgbClr val="5F5F5F"/>
            </a:solidFill>
            <a:prstDash val="solid"/>
          </a:ln>
        </p:spPr>
        <p:txBody>
          <a:bodyPr/>
          <a:lstStyle/>
          <a:p>
            <a:endParaRPr lang="en-US" sz="600"/>
          </a:p>
        </p:txBody>
      </p:sp>
      <p:sp>
        <p:nvSpPr>
          <p:cNvPr id="11" name="Shape 9"/>
          <p:cNvSpPr/>
          <p:nvPr/>
        </p:nvSpPr>
        <p:spPr>
          <a:xfrm>
            <a:off x="704717" y="3556993"/>
            <a:ext cx="508000" cy="991857"/>
          </a:xfrm>
          <a:prstGeom prst="rect">
            <a:avLst/>
          </a:prstGeom>
          <a:solidFill>
            <a:srgbClr val="0C3B45"/>
          </a:solidFill>
          <a:ln/>
        </p:spPr>
        <p:txBody>
          <a:bodyPr/>
          <a:lstStyle/>
          <a:p>
            <a:endParaRPr lang="en-US" sz="600">
              <a:latin typeface="Century Gothic" panose="020B0502020202020204" pitchFamily="34" charset="0"/>
            </a:endParaRPr>
          </a:p>
        </p:txBody>
      </p:sp>
      <p:sp>
        <p:nvSpPr>
          <p:cNvPr id="12" name="Text 10"/>
          <p:cNvSpPr/>
          <p:nvPr/>
        </p:nvSpPr>
        <p:spPr>
          <a:xfrm>
            <a:off x="679317" y="3564050"/>
            <a:ext cx="558800" cy="1003147"/>
          </a:xfrm>
          <a:prstGeom prst="rect">
            <a:avLst/>
          </a:prstGeom>
          <a:noFill/>
          <a:ln/>
        </p:spPr>
        <p:txBody>
          <a:bodyPr wrap="square" lIns="16933" tIns="16933" rIns="16933" bIns="16933" rtlCol="0" anchor="ctr">
            <a:normAutofit/>
          </a:bodyPr>
          <a:lstStyle/>
          <a:p>
            <a:pPr algn="ctr"/>
            <a:r>
              <a:rPr lang="en-US" sz="1500" b="1">
                <a:solidFill>
                  <a:srgbClr val="FFFFFF"/>
                </a:solidFill>
                <a:latin typeface="Arial" pitchFamily="34" charset="0"/>
                <a:ea typeface="Arial" pitchFamily="34" charset="-122"/>
                <a:cs typeface="Arial" pitchFamily="34" charset="-120"/>
              </a:rPr>
              <a:t>2</a:t>
            </a:r>
            <a:endParaRPr lang="en-US" sz="1500"/>
          </a:p>
        </p:txBody>
      </p:sp>
      <p:sp>
        <p:nvSpPr>
          <p:cNvPr id="13" name="Text 11"/>
          <p:cNvSpPr/>
          <p:nvPr/>
        </p:nvSpPr>
        <p:spPr>
          <a:xfrm>
            <a:off x="1365073" y="3678262"/>
            <a:ext cx="4182512" cy="215900"/>
          </a:xfrm>
          <a:prstGeom prst="rect">
            <a:avLst/>
          </a:prstGeom>
          <a:noFill/>
          <a:ln/>
        </p:spPr>
        <p:txBody>
          <a:bodyPr wrap="square" lIns="16933" tIns="16933" rIns="16933" bIns="16933" rtlCol="0" anchor="t">
            <a:normAutofit fontScale="85000" lnSpcReduction="20000"/>
          </a:bodyPr>
          <a:lstStyle/>
          <a:p>
            <a:pPr>
              <a:lnSpc>
                <a:spcPct val="103846"/>
              </a:lnSpc>
            </a:pPr>
            <a:r>
              <a:rPr lang="en-US" sz="1600" b="1">
                <a:solidFill>
                  <a:srgbClr val="0C3B45"/>
                </a:solidFill>
                <a:latin typeface="Century Gothic" panose="020B0502020202020204" pitchFamily="34" charset="0"/>
                <a:ea typeface="Arial" pitchFamily="34" charset="-122"/>
                <a:cs typeface="Arial" pitchFamily="34" charset="-120"/>
              </a:rPr>
              <a:t>Vous pouvez suivre le trajet</a:t>
            </a:r>
            <a:endParaRPr lang="en-US" sz="1600">
              <a:solidFill>
                <a:srgbClr val="0C3B45"/>
              </a:solidFill>
              <a:latin typeface="Century Gothic" panose="020B0502020202020204" pitchFamily="34" charset="0"/>
            </a:endParaRPr>
          </a:p>
        </p:txBody>
      </p:sp>
      <p:sp>
        <p:nvSpPr>
          <p:cNvPr id="14" name="Text 12"/>
          <p:cNvSpPr/>
          <p:nvPr/>
        </p:nvSpPr>
        <p:spPr>
          <a:xfrm>
            <a:off x="1365073" y="3894118"/>
            <a:ext cx="3916352" cy="558867"/>
          </a:xfrm>
          <a:prstGeom prst="rect">
            <a:avLst/>
          </a:prstGeom>
          <a:noFill/>
          <a:ln/>
        </p:spPr>
        <p:txBody>
          <a:bodyPr wrap="square" lIns="16933" tIns="16933" rIns="16933" bIns="16933" rtlCol="0" anchor="t">
            <a:normAutofit lnSpcReduction="10000"/>
          </a:bodyPr>
          <a:lstStyle/>
          <a:p>
            <a:pPr>
              <a:lnSpc>
                <a:spcPct val="120000"/>
              </a:lnSpc>
            </a:pPr>
            <a:r>
              <a:rPr lang="en-US" sz="1000">
                <a:solidFill>
                  <a:srgbClr val="7F7F7F"/>
                </a:solidFill>
                <a:latin typeface="Century Gothic" panose="020B0502020202020204" pitchFamily="34" charset="0"/>
                <a:ea typeface="Arial" pitchFamily="34" charset="-122"/>
                <a:cs typeface="Arial" pitchFamily="34" charset="-120"/>
              </a:rPr>
              <a:t>Les membres autorisés de la famille peuvent consulter la position de la personne, tandis que le centre de contrôle surveille les alertes de sécurité configurées.</a:t>
            </a:r>
            <a:endParaRPr lang="en-US" sz="1000">
              <a:solidFill>
                <a:srgbClr val="7F7F7F"/>
              </a:solidFill>
              <a:latin typeface="Century Gothic" panose="020B0502020202020204" pitchFamily="34" charset="0"/>
            </a:endParaRPr>
          </a:p>
        </p:txBody>
      </p:sp>
      <p:sp>
        <p:nvSpPr>
          <p:cNvPr id="15" name="Shape 13"/>
          <p:cNvSpPr/>
          <p:nvPr/>
        </p:nvSpPr>
        <p:spPr>
          <a:xfrm>
            <a:off x="697663" y="4675851"/>
            <a:ext cx="4629107" cy="814035"/>
          </a:xfrm>
          <a:prstGeom prst="rect">
            <a:avLst/>
          </a:prstGeom>
          <a:solidFill>
            <a:srgbClr val="FFFFFF"/>
          </a:solidFill>
          <a:ln w="10583">
            <a:solidFill>
              <a:srgbClr val="5F5F5F"/>
            </a:solidFill>
            <a:prstDash val="solid"/>
          </a:ln>
        </p:spPr>
        <p:txBody>
          <a:bodyPr/>
          <a:lstStyle/>
          <a:p>
            <a:endParaRPr lang="en-US" sz="600"/>
          </a:p>
        </p:txBody>
      </p:sp>
      <p:sp>
        <p:nvSpPr>
          <p:cNvPr id="16" name="Shape 14"/>
          <p:cNvSpPr/>
          <p:nvPr/>
        </p:nvSpPr>
        <p:spPr>
          <a:xfrm>
            <a:off x="704717" y="4675850"/>
            <a:ext cx="508000" cy="832381"/>
          </a:xfrm>
          <a:prstGeom prst="rect">
            <a:avLst/>
          </a:prstGeom>
          <a:solidFill>
            <a:srgbClr val="0C3B45"/>
          </a:solidFill>
          <a:ln/>
        </p:spPr>
        <p:txBody>
          <a:bodyPr/>
          <a:lstStyle/>
          <a:p>
            <a:endParaRPr lang="en-US" sz="600"/>
          </a:p>
        </p:txBody>
      </p:sp>
      <p:sp>
        <p:nvSpPr>
          <p:cNvPr id="17" name="Text 15"/>
          <p:cNvSpPr/>
          <p:nvPr/>
        </p:nvSpPr>
        <p:spPr>
          <a:xfrm>
            <a:off x="679317" y="4682908"/>
            <a:ext cx="558800" cy="825324"/>
          </a:xfrm>
          <a:prstGeom prst="rect">
            <a:avLst/>
          </a:prstGeom>
          <a:noFill/>
          <a:ln/>
        </p:spPr>
        <p:txBody>
          <a:bodyPr wrap="square" lIns="16933" tIns="16933" rIns="16933" bIns="16933" rtlCol="0" anchor="ctr">
            <a:normAutofit/>
          </a:bodyPr>
          <a:lstStyle/>
          <a:p>
            <a:pPr algn="ctr"/>
            <a:r>
              <a:rPr lang="en-US" sz="1500" b="1">
                <a:solidFill>
                  <a:srgbClr val="FFFFFF"/>
                </a:solidFill>
                <a:latin typeface="Century Gothic" panose="020B0502020202020204" pitchFamily="34" charset="0"/>
                <a:ea typeface="Arial" pitchFamily="34" charset="-122"/>
                <a:cs typeface="Arial" pitchFamily="34" charset="-120"/>
              </a:rPr>
              <a:t>3</a:t>
            </a:r>
            <a:endParaRPr lang="en-US" sz="1500">
              <a:latin typeface="Century Gothic" panose="020B0502020202020204" pitchFamily="34" charset="0"/>
            </a:endParaRPr>
          </a:p>
        </p:txBody>
      </p:sp>
      <p:sp>
        <p:nvSpPr>
          <p:cNvPr id="18" name="Text 16"/>
          <p:cNvSpPr/>
          <p:nvPr/>
        </p:nvSpPr>
        <p:spPr>
          <a:xfrm>
            <a:off x="1365073" y="4797118"/>
            <a:ext cx="4182512" cy="215900"/>
          </a:xfrm>
          <a:prstGeom prst="rect">
            <a:avLst/>
          </a:prstGeom>
          <a:noFill/>
          <a:ln/>
        </p:spPr>
        <p:txBody>
          <a:bodyPr wrap="square" lIns="16933" tIns="16933" rIns="16933" bIns="16933" rtlCol="0" anchor="t">
            <a:normAutofit fontScale="85000" lnSpcReduction="20000"/>
          </a:bodyPr>
          <a:lstStyle/>
          <a:p>
            <a:pPr>
              <a:lnSpc>
                <a:spcPct val="103846"/>
              </a:lnSpc>
            </a:pPr>
            <a:r>
              <a:rPr lang="en-US" sz="1600" b="1">
                <a:solidFill>
                  <a:srgbClr val="0C3B45"/>
                </a:solidFill>
                <a:latin typeface="Century Gothic" panose="020B0502020202020204" pitchFamily="34" charset="0"/>
                <a:ea typeface="Arial" pitchFamily="34" charset="-122"/>
                <a:cs typeface="Arial" pitchFamily="34" charset="-120"/>
              </a:rPr>
              <a:t>L’assistance peut être coordonnée</a:t>
            </a:r>
            <a:endParaRPr lang="en-US" sz="1600">
              <a:solidFill>
                <a:srgbClr val="0C3B45"/>
              </a:solidFill>
              <a:latin typeface="Century Gothic" panose="020B0502020202020204" pitchFamily="34" charset="0"/>
            </a:endParaRPr>
          </a:p>
        </p:txBody>
      </p:sp>
      <p:sp>
        <p:nvSpPr>
          <p:cNvPr id="19" name="Text 17"/>
          <p:cNvSpPr/>
          <p:nvPr/>
        </p:nvSpPr>
        <p:spPr>
          <a:xfrm>
            <a:off x="1365073" y="5012974"/>
            <a:ext cx="3916352" cy="381044"/>
          </a:xfrm>
          <a:prstGeom prst="rect">
            <a:avLst/>
          </a:prstGeom>
          <a:noFill/>
          <a:ln/>
        </p:spPr>
        <p:txBody>
          <a:bodyPr wrap="square" lIns="16933" tIns="16933" rIns="16933" bIns="16933" rtlCol="0" anchor="t">
            <a:normAutofit lnSpcReduction="10000"/>
          </a:bodyPr>
          <a:lstStyle/>
          <a:p>
            <a:pPr>
              <a:lnSpc>
                <a:spcPct val="120000"/>
              </a:lnSpc>
            </a:pPr>
            <a:r>
              <a:rPr lang="en-US" sz="1000">
                <a:solidFill>
                  <a:srgbClr val="7F7F7F"/>
                </a:solidFill>
                <a:latin typeface="Century Gothic" panose="020B0502020202020204" pitchFamily="34" charset="0"/>
                <a:ea typeface="Arial" pitchFamily="34" charset="-122"/>
                <a:cs typeface="Arial" pitchFamily="34" charset="-120"/>
              </a:rPr>
              <a:t>Lorsqu’une alerte nécessite une intervention, le centre de contrôle applique la procédure d’intervention convenue.</a:t>
            </a:r>
            <a:endParaRPr lang="en-US" sz="1000">
              <a:solidFill>
                <a:srgbClr val="7F7F7F"/>
              </a:solidFill>
              <a:latin typeface="Century Gothic" panose="020B0502020202020204" pitchFamily="34" charset="0"/>
            </a:endParaRPr>
          </a:p>
        </p:txBody>
      </p:sp>
      <p:sp>
        <p:nvSpPr>
          <p:cNvPr id="20" name="Text 18"/>
          <p:cNvSpPr/>
          <p:nvPr/>
        </p:nvSpPr>
        <p:spPr>
          <a:xfrm>
            <a:off x="697663" y="5693065"/>
            <a:ext cx="4767980" cy="431756"/>
          </a:xfrm>
          <a:prstGeom prst="rect">
            <a:avLst/>
          </a:prstGeom>
          <a:noFill/>
          <a:ln/>
        </p:spPr>
        <p:txBody>
          <a:bodyPr wrap="square" lIns="16933" tIns="16933" rIns="16933" bIns="16933" rtlCol="0" anchor="t">
            <a:normAutofit/>
          </a:bodyPr>
          <a:lstStyle/>
          <a:p>
            <a:pPr>
              <a:lnSpc>
                <a:spcPct val="125217"/>
              </a:lnSpc>
            </a:pPr>
            <a:r>
              <a:rPr lang="en-US" sz="1100" b="1">
                <a:solidFill>
                  <a:srgbClr val="7F7F7F"/>
                </a:solidFill>
                <a:latin typeface="Century Gothic" panose="020B0502020202020204" pitchFamily="34" charset="0"/>
                <a:ea typeface="Arial" pitchFamily="34" charset="-122"/>
                <a:cs typeface="Arial" pitchFamily="34" charset="-120"/>
              </a:rPr>
              <a:t>Vous restez informé et bénéficiez d’une surveillance professionnelle lorsqu’une intervention est nécessaire.</a:t>
            </a:r>
            <a:endParaRPr lang="en-US" sz="1100">
              <a:solidFill>
                <a:srgbClr val="7F7F7F"/>
              </a:solidFill>
              <a:latin typeface="Century Gothic" panose="020B0502020202020204" pitchFamily="34" charset="0"/>
            </a:endParaRPr>
          </a:p>
        </p:txBody>
      </p:sp>
      <p:sp>
        <p:nvSpPr>
          <p:cNvPr id="21" name="Shape 19"/>
          <p:cNvSpPr/>
          <p:nvPr/>
        </p:nvSpPr>
        <p:spPr>
          <a:xfrm>
            <a:off x="5931076" y="1036065"/>
            <a:ext cx="5581607" cy="5041856"/>
          </a:xfrm>
          <a:prstGeom prst="rect">
            <a:avLst/>
          </a:prstGeom>
          <a:solidFill>
            <a:srgbClr val="FFFFFF"/>
          </a:solidFill>
          <a:ln/>
          <a:effectLst>
            <a:outerShdw blurRad="285750" dist="114300" dir="5400000" algn="bl" rotWithShape="0">
              <a:srgbClr val="000000">
                <a:alpha val="14000"/>
              </a:srgbClr>
            </a:outerShdw>
          </a:effectLst>
        </p:spPr>
        <p:txBody>
          <a:bodyPr/>
          <a:lstStyle/>
          <a:p>
            <a:endParaRPr lang="en-US" sz="600"/>
          </a:p>
        </p:txBody>
      </p:sp>
      <p:pic>
        <p:nvPicPr>
          <p:cNvPr id="22" name="Image 0" descr="preencoded.png"/>
          <p:cNvPicPr>
            <a:picLocks noChangeAspect="1"/>
          </p:cNvPicPr>
          <p:nvPr/>
        </p:nvPicPr>
        <p:blipFill>
          <a:blip r:embed="rId3"/>
          <a:srcRect t="23" b="23"/>
          <a:stretch/>
        </p:blipFill>
        <p:spPr>
          <a:xfrm>
            <a:off x="6007253" y="1112242"/>
            <a:ext cx="5429251" cy="4889501"/>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C5812536-F9AE-EBD3-4DAE-289D2CA26CAF}"/>
              </a:ext>
              <a:ext uri="{C183D7F6-B498-43B3-948B-1728B52AA6E4}">
                <adec:decorative xmlns:adec="http://schemas.microsoft.com/office/drawing/2017/decorative" val="1"/>
              </a:ext>
            </a:extLst>
          </p:cNvPr>
          <p:cNvPicPr>
            <a:picLocks noChangeAspect="1"/>
          </p:cNvPicPr>
          <p:nvPr/>
        </p:nvPicPr>
        <p:blipFill>
          <a:blip r:embed="rId3"/>
          <a:srcRect l="15131" r="15131"/>
          <a:stretch>
            <a:fillRect/>
          </a:stretch>
        </p:blipFill>
        <p:spPr>
          <a:xfrm>
            <a:off x="259080" y="291402"/>
            <a:ext cx="7381942" cy="6231018"/>
          </a:xfrm>
          <a:prstGeom prst="rect">
            <a:avLst/>
          </a:prstGeom>
        </p:spPr>
      </p:pic>
      <p:pic>
        <p:nvPicPr>
          <p:cNvPr id="4" name="Image 0" descr="preencoded.png"/>
          <p:cNvPicPr>
            <a:picLocks noChangeAspect="1"/>
          </p:cNvPicPr>
          <p:nvPr/>
        </p:nvPicPr>
        <p:blipFill>
          <a:blip r:embed="rId4"/>
          <a:srcRect l="-1066" t="-426" r="5822" b="301"/>
          <a:stretch>
            <a:fillRect/>
          </a:stretch>
        </p:blipFill>
        <p:spPr>
          <a:xfrm>
            <a:off x="1390014" y="1812637"/>
            <a:ext cx="5118941" cy="3368827"/>
          </a:xfrm>
          <a:prstGeom prst="rect">
            <a:avLst/>
          </a:prstGeom>
        </p:spPr>
      </p:pic>
      <p:sp>
        <p:nvSpPr>
          <p:cNvPr id="5" name="Text 2"/>
          <p:cNvSpPr/>
          <p:nvPr/>
        </p:nvSpPr>
        <p:spPr>
          <a:xfrm>
            <a:off x="7884181" y="995064"/>
            <a:ext cx="3950417" cy="812756"/>
          </a:xfrm>
          <a:prstGeom prst="rect">
            <a:avLst/>
          </a:prstGeom>
          <a:noFill/>
          <a:ln/>
        </p:spPr>
        <p:txBody>
          <a:bodyPr wrap="square" lIns="16933" tIns="16933" rIns="16933" bIns="16933" rtlCol="0" anchor="t">
            <a:normAutofit lnSpcReduction="10000"/>
          </a:bodyPr>
          <a:lstStyle/>
          <a:p>
            <a:pPr>
              <a:lnSpc>
                <a:spcPct val="94576"/>
              </a:lnSpc>
            </a:pPr>
            <a:r>
              <a:rPr lang="en-US" sz="2800" b="1">
                <a:solidFill>
                  <a:srgbClr val="0C3B45"/>
                </a:solidFill>
                <a:latin typeface="Century Gothic" panose="020B0502020202020204" pitchFamily="34" charset="0"/>
                <a:ea typeface="Arial" pitchFamily="34" charset="-122"/>
                <a:cs typeface="Arial" pitchFamily="34" charset="-120"/>
              </a:rPr>
              <a:t>Sachez où ils se trouvent</a:t>
            </a:r>
            <a:endParaRPr lang="en-US" sz="2800">
              <a:solidFill>
                <a:srgbClr val="0C3B45"/>
              </a:solidFill>
              <a:latin typeface="Century Gothic" panose="020B0502020202020204" pitchFamily="34" charset="0"/>
            </a:endParaRPr>
          </a:p>
        </p:txBody>
      </p:sp>
      <p:sp>
        <p:nvSpPr>
          <p:cNvPr id="6" name="Text 3"/>
          <p:cNvSpPr/>
          <p:nvPr/>
        </p:nvSpPr>
        <p:spPr>
          <a:xfrm>
            <a:off x="7884181" y="1909420"/>
            <a:ext cx="3943942" cy="1282833"/>
          </a:xfrm>
          <a:prstGeom prst="rect">
            <a:avLst/>
          </a:prstGeom>
          <a:noFill/>
          <a:ln/>
        </p:spPr>
        <p:txBody>
          <a:bodyPr wrap="square" lIns="16933" tIns="16933" rIns="16933" bIns="16933" rtlCol="0" anchor="t">
            <a:normAutofit/>
          </a:bodyPr>
          <a:lstStyle/>
          <a:p>
            <a:pPr>
              <a:lnSpc>
                <a:spcPct val="129130"/>
              </a:lnSpc>
            </a:pPr>
            <a:r>
              <a:rPr lang="en-US" sz="1100">
                <a:solidFill>
                  <a:srgbClr val="7F7F7F"/>
                </a:solidFill>
                <a:latin typeface="Century Gothic" panose="020B0502020202020204" pitchFamily="34" charset="0"/>
                <a:ea typeface="Arial" pitchFamily="34" charset="-122"/>
                <a:cs typeface="Arial" pitchFamily="34" charset="-120"/>
              </a:rPr>
              <a:t>Consultez la position actuelle ou la dernière position connue de la personne et vérifiez si elle est en mouvement ou à l’arrêt. Les opérateurs autorisés du centre de contrôle peuvent consulter les mêmes informations lorsqu’une alerte nécessite une intervention.</a:t>
            </a:r>
            <a:endParaRPr lang="en-US" sz="1100">
              <a:solidFill>
                <a:srgbClr val="7F7F7F"/>
              </a:solidFill>
              <a:latin typeface="Century Gothic" panose="020B0502020202020204" pitchFamily="34" charset="0"/>
            </a:endParaRPr>
          </a:p>
        </p:txBody>
      </p:sp>
      <p:sp>
        <p:nvSpPr>
          <p:cNvPr id="8" name="Text 5"/>
          <p:cNvSpPr/>
          <p:nvPr/>
        </p:nvSpPr>
        <p:spPr>
          <a:xfrm>
            <a:off x="8198360" y="3293851"/>
            <a:ext cx="3728085" cy="406400"/>
          </a:xfrm>
          <a:prstGeom prst="rect">
            <a:avLst/>
          </a:prstGeom>
          <a:noFill/>
          <a:ln/>
        </p:spPr>
        <p:txBody>
          <a:bodyPr wrap="square" lIns="16933" tIns="16933" rIns="16933" bIns="16933" rtlCol="0" anchor="t">
            <a:normAutofit lnSpcReduction="10000"/>
          </a:bodyPr>
          <a:lstStyle/>
          <a:p>
            <a:pPr>
              <a:lnSpc>
                <a:spcPct val="117391"/>
              </a:lnSpc>
            </a:pPr>
            <a:r>
              <a:rPr lang="en-US" sz="1100">
                <a:solidFill>
                  <a:srgbClr val="7F7F7F"/>
                </a:solidFill>
                <a:latin typeface="Century Gothic" panose="020B0502020202020204" pitchFamily="34" charset="0"/>
                <a:ea typeface="Arial" pitchFamily="34" charset="-122"/>
                <a:cs typeface="Arial" pitchFamily="34" charset="-120"/>
              </a:rPr>
              <a:t>Consulter leur position actuelle ou leur dernière position connue</a:t>
            </a:r>
            <a:endParaRPr lang="en-US" sz="1100">
              <a:solidFill>
                <a:srgbClr val="7F7F7F"/>
              </a:solidFill>
              <a:latin typeface="Century Gothic" panose="020B0502020202020204" pitchFamily="34" charset="0"/>
            </a:endParaRPr>
          </a:p>
        </p:txBody>
      </p:sp>
      <p:sp>
        <p:nvSpPr>
          <p:cNvPr id="10" name="Text 7"/>
          <p:cNvSpPr/>
          <p:nvPr/>
        </p:nvSpPr>
        <p:spPr>
          <a:xfrm>
            <a:off x="8198359" y="3789064"/>
            <a:ext cx="3981451" cy="215900"/>
          </a:xfrm>
          <a:prstGeom prst="rect">
            <a:avLst/>
          </a:prstGeom>
          <a:noFill/>
          <a:ln/>
        </p:spPr>
        <p:txBody>
          <a:bodyPr wrap="square" lIns="16933" tIns="16933" rIns="16933" bIns="16933" rtlCol="0" anchor="t">
            <a:normAutofit/>
          </a:bodyPr>
          <a:lstStyle/>
          <a:p>
            <a:pPr>
              <a:lnSpc>
                <a:spcPct val="117391"/>
              </a:lnSpc>
            </a:pPr>
            <a:r>
              <a:rPr lang="en-US" sz="1100">
                <a:solidFill>
                  <a:srgbClr val="7F7F7F"/>
                </a:solidFill>
                <a:latin typeface="Century Gothic" panose="020B0502020202020204" pitchFamily="34" charset="0"/>
                <a:ea typeface="Arial" pitchFamily="34" charset="-122"/>
                <a:cs typeface="Arial" pitchFamily="34" charset="-120"/>
              </a:rPr>
              <a:t>Voir s’ils sont en mouvement ou à l’arrêt</a:t>
            </a:r>
            <a:endParaRPr lang="en-US" sz="1100">
              <a:solidFill>
                <a:srgbClr val="7F7F7F"/>
              </a:solidFill>
              <a:latin typeface="Century Gothic" panose="020B0502020202020204" pitchFamily="34" charset="0"/>
            </a:endParaRPr>
          </a:p>
        </p:txBody>
      </p:sp>
      <p:sp>
        <p:nvSpPr>
          <p:cNvPr id="12" name="Text 9"/>
          <p:cNvSpPr/>
          <p:nvPr/>
        </p:nvSpPr>
        <p:spPr>
          <a:xfrm>
            <a:off x="8198359" y="4093776"/>
            <a:ext cx="3981451" cy="215900"/>
          </a:xfrm>
          <a:prstGeom prst="rect">
            <a:avLst/>
          </a:prstGeom>
          <a:noFill/>
          <a:ln/>
        </p:spPr>
        <p:txBody>
          <a:bodyPr wrap="square" lIns="16933" tIns="16933" rIns="16933" bIns="16933" rtlCol="0" anchor="t">
            <a:normAutofit/>
          </a:bodyPr>
          <a:lstStyle/>
          <a:p>
            <a:pPr>
              <a:lnSpc>
                <a:spcPct val="117391"/>
              </a:lnSpc>
            </a:pPr>
            <a:r>
              <a:rPr lang="en-US" sz="1100">
                <a:solidFill>
                  <a:srgbClr val="7F7F7F"/>
                </a:solidFill>
                <a:latin typeface="Century Gothic" panose="020B0502020202020204" pitchFamily="34" charset="0"/>
                <a:ea typeface="Arial" pitchFamily="34" charset="-122"/>
                <a:cs typeface="Arial" pitchFamily="34" charset="-120"/>
              </a:rPr>
              <a:t>Consulter leurs déplacements précédents</a:t>
            </a:r>
            <a:endParaRPr lang="en-US" sz="1100">
              <a:solidFill>
                <a:srgbClr val="7F7F7F"/>
              </a:solidFill>
              <a:latin typeface="Century Gothic" panose="020B0502020202020204" pitchFamily="34" charset="0"/>
            </a:endParaRPr>
          </a:p>
        </p:txBody>
      </p:sp>
      <p:sp>
        <p:nvSpPr>
          <p:cNvPr id="14" name="Text 11"/>
          <p:cNvSpPr/>
          <p:nvPr/>
        </p:nvSpPr>
        <p:spPr>
          <a:xfrm>
            <a:off x="8198360" y="4398487"/>
            <a:ext cx="3344711" cy="406400"/>
          </a:xfrm>
          <a:prstGeom prst="rect">
            <a:avLst/>
          </a:prstGeom>
          <a:noFill/>
          <a:ln/>
        </p:spPr>
        <p:txBody>
          <a:bodyPr wrap="square" lIns="16933" tIns="16933" rIns="16933" bIns="16933" rtlCol="0" anchor="t">
            <a:normAutofit lnSpcReduction="10000"/>
          </a:bodyPr>
          <a:lstStyle/>
          <a:p>
            <a:pPr>
              <a:lnSpc>
                <a:spcPct val="117391"/>
              </a:lnSpc>
            </a:pPr>
            <a:r>
              <a:rPr lang="en-US" sz="1100">
                <a:solidFill>
                  <a:srgbClr val="7F7F7F"/>
                </a:solidFill>
                <a:latin typeface="Century Gothic" panose="020B0502020202020204" pitchFamily="34" charset="0"/>
                <a:ea typeface="Arial" pitchFamily="34" charset="-122"/>
                <a:cs typeface="Arial" pitchFamily="34" charset="-120"/>
              </a:rPr>
              <a:t>Afficher les lieux habituels tels que le domicile, l’école et le lieu de travail</a:t>
            </a:r>
            <a:endParaRPr lang="en-US" sz="1100">
              <a:solidFill>
                <a:srgbClr val="7F7F7F"/>
              </a:solidFill>
              <a:latin typeface="Century Gothic" panose="020B0502020202020204" pitchFamily="34" charset="0"/>
            </a:endParaRPr>
          </a:p>
        </p:txBody>
      </p:sp>
      <p:sp>
        <p:nvSpPr>
          <p:cNvPr id="15" name="Text 12"/>
          <p:cNvSpPr/>
          <p:nvPr/>
        </p:nvSpPr>
        <p:spPr>
          <a:xfrm>
            <a:off x="7884181" y="4957200"/>
            <a:ext cx="3728086" cy="431756"/>
          </a:xfrm>
          <a:prstGeom prst="rect">
            <a:avLst/>
          </a:prstGeom>
          <a:noFill/>
          <a:ln/>
        </p:spPr>
        <p:txBody>
          <a:bodyPr wrap="square" lIns="16933" tIns="16933" rIns="16933" bIns="16933" rtlCol="0" anchor="t">
            <a:normAutofit fontScale="85000" lnSpcReduction="10000"/>
          </a:bodyPr>
          <a:lstStyle/>
          <a:p>
            <a:pPr>
              <a:lnSpc>
                <a:spcPct val="125217"/>
              </a:lnSpc>
            </a:pPr>
            <a:r>
              <a:rPr lang="en-US" sz="1100" b="1">
                <a:solidFill>
                  <a:srgbClr val="7F7F7F"/>
                </a:solidFill>
                <a:latin typeface="Century Gothic" panose="020B0502020202020204" pitchFamily="34" charset="0"/>
                <a:ea typeface="Arial" pitchFamily="34" charset="-122"/>
                <a:cs typeface="Arial" pitchFamily="34" charset="-120"/>
              </a:rPr>
              <a:t>Le partage des informations de localisation vous permet, ainsi qu’au centre de contrôle, de mieux comprendre la situation.</a:t>
            </a:r>
            <a:endParaRPr lang="en-US" sz="1100">
              <a:solidFill>
                <a:srgbClr val="7F7F7F"/>
              </a:solidFill>
              <a:latin typeface="Century Gothic" panose="020B0502020202020204" pitchFamily="34" charset="0"/>
            </a:endParaRPr>
          </a:p>
        </p:txBody>
      </p:sp>
      <p:sp>
        <p:nvSpPr>
          <p:cNvPr id="17" name="Shape 4">
            <a:extLst>
              <a:ext uri="{FF2B5EF4-FFF2-40B4-BE49-F238E27FC236}">
                <a16:creationId xmlns:a16="http://schemas.microsoft.com/office/drawing/2014/main" id="{71F24237-72A8-2A07-DDE4-00AD0551D17E}"/>
              </a:ext>
            </a:extLst>
          </p:cNvPr>
          <p:cNvSpPr/>
          <p:nvPr/>
        </p:nvSpPr>
        <p:spPr>
          <a:xfrm rot="2700000">
            <a:off x="8004022" y="3349350"/>
            <a:ext cx="97923" cy="97923"/>
          </a:xfrm>
          <a:prstGeom prst="rect">
            <a:avLst/>
          </a:prstGeom>
          <a:solidFill>
            <a:srgbClr val="0C3B45"/>
          </a:solidFill>
          <a:ln w="12700">
            <a:noFill/>
            <a:prstDash val="solid"/>
          </a:ln>
        </p:spPr>
        <p:txBody>
          <a:bodyPr/>
          <a:lstStyle/>
          <a:p>
            <a:endParaRPr lang="en-US"/>
          </a:p>
        </p:txBody>
      </p:sp>
      <p:sp>
        <p:nvSpPr>
          <p:cNvPr id="18" name="Shape 10">
            <a:extLst>
              <a:ext uri="{FF2B5EF4-FFF2-40B4-BE49-F238E27FC236}">
                <a16:creationId xmlns:a16="http://schemas.microsoft.com/office/drawing/2014/main" id="{42533BEB-D6D8-8941-5202-62914CA0456A}"/>
              </a:ext>
            </a:extLst>
          </p:cNvPr>
          <p:cNvSpPr/>
          <p:nvPr/>
        </p:nvSpPr>
        <p:spPr>
          <a:xfrm rot="2700000">
            <a:off x="8004022" y="3826165"/>
            <a:ext cx="97923" cy="97923"/>
          </a:xfrm>
          <a:prstGeom prst="rect">
            <a:avLst/>
          </a:prstGeom>
          <a:solidFill>
            <a:srgbClr val="0C3B45"/>
          </a:solidFill>
          <a:ln w="12700">
            <a:noFill/>
            <a:prstDash val="solid"/>
          </a:ln>
        </p:spPr>
        <p:txBody>
          <a:bodyPr/>
          <a:lstStyle/>
          <a:p>
            <a:endParaRPr lang="en-US"/>
          </a:p>
        </p:txBody>
      </p:sp>
      <p:sp>
        <p:nvSpPr>
          <p:cNvPr id="19" name="Shape 16">
            <a:extLst>
              <a:ext uri="{FF2B5EF4-FFF2-40B4-BE49-F238E27FC236}">
                <a16:creationId xmlns:a16="http://schemas.microsoft.com/office/drawing/2014/main" id="{49CEA369-1F2F-BBFB-86BB-BC461F709A30}"/>
              </a:ext>
            </a:extLst>
          </p:cNvPr>
          <p:cNvSpPr/>
          <p:nvPr/>
        </p:nvSpPr>
        <p:spPr>
          <a:xfrm rot="2700000">
            <a:off x="8004022" y="4147177"/>
            <a:ext cx="97923" cy="97923"/>
          </a:xfrm>
          <a:prstGeom prst="rect">
            <a:avLst/>
          </a:prstGeom>
          <a:solidFill>
            <a:srgbClr val="0C3B45"/>
          </a:solidFill>
          <a:ln w="12700">
            <a:noFill/>
            <a:prstDash val="solid"/>
          </a:ln>
        </p:spPr>
        <p:txBody>
          <a:bodyPr/>
          <a:lstStyle/>
          <a:p>
            <a:endParaRPr lang="en-US"/>
          </a:p>
        </p:txBody>
      </p:sp>
      <p:sp>
        <p:nvSpPr>
          <p:cNvPr id="20" name="Shape 4">
            <a:extLst>
              <a:ext uri="{FF2B5EF4-FFF2-40B4-BE49-F238E27FC236}">
                <a16:creationId xmlns:a16="http://schemas.microsoft.com/office/drawing/2014/main" id="{34096911-9DCE-C654-ED24-F2B114C07CFD}"/>
              </a:ext>
            </a:extLst>
          </p:cNvPr>
          <p:cNvSpPr/>
          <p:nvPr/>
        </p:nvSpPr>
        <p:spPr>
          <a:xfrm rot="2700000">
            <a:off x="7999105" y="4464929"/>
            <a:ext cx="97923" cy="97923"/>
          </a:xfrm>
          <a:prstGeom prst="rect">
            <a:avLst/>
          </a:prstGeom>
          <a:solidFill>
            <a:srgbClr val="0C3B45"/>
          </a:solidFill>
          <a:ln w="12700">
            <a:noFill/>
            <a:prstDash val="solid"/>
          </a:ln>
        </p:spPr>
        <p:txBody>
          <a:bodyPr/>
          <a:lstStyle/>
          <a:p>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716052" y="812668"/>
            <a:ext cx="5137904" cy="1130367"/>
          </a:xfrm>
          <a:prstGeom prst="rect">
            <a:avLst/>
          </a:prstGeom>
          <a:noFill/>
          <a:ln/>
        </p:spPr>
        <p:txBody>
          <a:bodyPr wrap="square" lIns="16933" tIns="16933" rIns="16933" bIns="16933" rtlCol="0" anchor="t">
            <a:normAutofit lnSpcReduction="10000"/>
          </a:bodyPr>
          <a:lstStyle/>
          <a:p>
            <a:pPr>
              <a:lnSpc>
                <a:spcPct val="96667"/>
              </a:lnSpc>
            </a:pPr>
            <a:r>
              <a:rPr lang="en-US" sz="2600" b="1">
                <a:solidFill>
                  <a:srgbClr val="0C3B45"/>
                </a:solidFill>
                <a:latin typeface="Century Gothic" panose="020B0502020202020204" pitchFamily="34" charset="0"/>
                <a:ea typeface="Arial" pitchFamily="34" charset="-122"/>
                <a:cs typeface="Arial" pitchFamily="34" charset="-120"/>
              </a:rPr>
              <a:t>Des alertes lorsqu’une situation nécessite une attention particulière</a:t>
            </a:r>
            <a:endParaRPr lang="en-US" sz="2600">
              <a:solidFill>
                <a:srgbClr val="0C3B45"/>
              </a:solidFill>
              <a:latin typeface="Century Gothic" panose="020B0502020202020204" pitchFamily="34" charset="0"/>
            </a:endParaRPr>
          </a:p>
        </p:txBody>
      </p:sp>
      <p:sp>
        <p:nvSpPr>
          <p:cNvPr id="4" name="Text 2"/>
          <p:cNvSpPr/>
          <p:nvPr/>
        </p:nvSpPr>
        <p:spPr>
          <a:xfrm>
            <a:off x="716052" y="2060433"/>
            <a:ext cx="4996897" cy="654116"/>
          </a:xfrm>
          <a:prstGeom prst="rect">
            <a:avLst/>
          </a:prstGeom>
          <a:noFill/>
          <a:ln/>
        </p:spPr>
        <p:txBody>
          <a:bodyPr wrap="square" lIns="16933" tIns="16933" rIns="16933" bIns="16933" rtlCol="0" anchor="t">
            <a:normAutofit lnSpcReduction="10000"/>
          </a:bodyPr>
          <a:lstStyle/>
          <a:p>
            <a:pPr>
              <a:lnSpc>
                <a:spcPct val="129130"/>
              </a:lnSpc>
            </a:pPr>
            <a:r>
              <a:rPr lang="en-US" sz="1100">
                <a:solidFill>
                  <a:srgbClr val="7F7F7F"/>
                </a:solidFill>
                <a:latin typeface="Century Gothic" panose="020B0502020202020204" pitchFamily="34" charset="0"/>
                <a:ea typeface="Arial" pitchFamily="34" charset="-122"/>
                <a:cs typeface="Arial" pitchFamily="34" charset="-120"/>
              </a:rPr>
              <a:t>Les alertes configurées peuvent avertir les personnes concernées lorsqu’un trajet, une position ou un dispositif de suivi nécessite une attention particulière.</a:t>
            </a:r>
            <a:endParaRPr lang="en-US" sz="1100">
              <a:solidFill>
                <a:srgbClr val="7F7F7F"/>
              </a:solidFill>
              <a:latin typeface="Century Gothic" panose="020B0502020202020204" pitchFamily="34" charset="0"/>
            </a:endParaRPr>
          </a:p>
        </p:txBody>
      </p:sp>
      <p:sp>
        <p:nvSpPr>
          <p:cNvPr id="6" name="Text 4"/>
          <p:cNvSpPr/>
          <p:nvPr/>
        </p:nvSpPr>
        <p:spPr>
          <a:xfrm>
            <a:off x="1079391" y="3168607"/>
            <a:ext cx="5099051" cy="215900"/>
          </a:xfrm>
          <a:prstGeom prst="rect">
            <a:avLst/>
          </a:prstGeom>
          <a:noFill/>
          <a:ln/>
        </p:spPr>
        <p:txBody>
          <a:bodyPr wrap="square" lIns="16933" tIns="16933" rIns="16933" bIns="16933" rtlCol="0" anchor="t">
            <a:normAutofit/>
          </a:bodyPr>
          <a:lstStyle/>
          <a:p>
            <a:pPr>
              <a:lnSpc>
                <a:spcPct val="117391"/>
              </a:lnSpc>
            </a:pPr>
            <a:r>
              <a:rPr lang="en-US" sz="1100" b="1">
                <a:solidFill>
                  <a:srgbClr val="0C3B45"/>
                </a:solidFill>
                <a:latin typeface="Century Gothic" panose="020B0502020202020204" pitchFamily="34" charset="0"/>
                <a:ea typeface="Arial" pitchFamily="34" charset="-122"/>
                <a:cs typeface="Arial" pitchFamily="34" charset="-120"/>
              </a:rPr>
              <a:t>La personne demande de l’aide.</a:t>
            </a:r>
            <a:endParaRPr lang="en-US" sz="1100" b="1">
              <a:solidFill>
                <a:srgbClr val="0C3B45"/>
              </a:solidFill>
              <a:latin typeface="Century Gothic" panose="020B0502020202020204" pitchFamily="34" charset="0"/>
            </a:endParaRPr>
          </a:p>
        </p:txBody>
      </p:sp>
      <p:sp>
        <p:nvSpPr>
          <p:cNvPr id="7" name="Text 5"/>
          <p:cNvSpPr/>
          <p:nvPr/>
        </p:nvSpPr>
        <p:spPr>
          <a:xfrm>
            <a:off x="1079391" y="3371784"/>
            <a:ext cx="5099051" cy="190544"/>
          </a:xfrm>
          <a:prstGeom prst="rect">
            <a:avLst/>
          </a:prstGeom>
          <a:noFill/>
          <a:ln/>
        </p:spPr>
        <p:txBody>
          <a:bodyPr wrap="square" lIns="16933" tIns="16933" rIns="16933" bIns="16933" rtlCol="0" anchor="t">
            <a:normAutofit/>
          </a:bodyPr>
          <a:lstStyle/>
          <a:p>
            <a:pPr>
              <a:lnSpc>
                <a:spcPct val="111429"/>
              </a:lnSpc>
            </a:pPr>
            <a:r>
              <a:rPr lang="en-US" sz="1000">
                <a:solidFill>
                  <a:srgbClr val="7F7F7F"/>
                </a:solidFill>
                <a:latin typeface="Century Gothic" panose="020B0502020202020204" pitchFamily="34" charset="0"/>
                <a:ea typeface="Arial" pitchFamily="34" charset="-122"/>
                <a:cs typeface="Arial" pitchFamily="34" charset="-120"/>
              </a:rPr>
              <a:t>Alerte du bouton d’urgence</a:t>
            </a:r>
            <a:endParaRPr lang="en-US" sz="1000">
              <a:solidFill>
                <a:srgbClr val="7F7F7F"/>
              </a:solidFill>
              <a:latin typeface="Century Gothic" panose="020B0502020202020204" pitchFamily="34" charset="0"/>
            </a:endParaRPr>
          </a:p>
        </p:txBody>
      </p:sp>
      <p:sp>
        <p:nvSpPr>
          <p:cNvPr id="9" name="Text 7"/>
          <p:cNvSpPr/>
          <p:nvPr/>
        </p:nvSpPr>
        <p:spPr>
          <a:xfrm>
            <a:off x="1079391" y="3613107"/>
            <a:ext cx="5099051" cy="215900"/>
          </a:xfrm>
          <a:prstGeom prst="rect">
            <a:avLst/>
          </a:prstGeom>
          <a:noFill/>
          <a:ln/>
        </p:spPr>
        <p:txBody>
          <a:bodyPr wrap="square" lIns="16933" tIns="16933" rIns="16933" bIns="16933" rtlCol="0" anchor="t">
            <a:normAutofit/>
          </a:bodyPr>
          <a:lstStyle/>
          <a:p>
            <a:pPr>
              <a:lnSpc>
                <a:spcPct val="117391"/>
              </a:lnSpc>
            </a:pPr>
            <a:r>
              <a:rPr lang="en-US" sz="1100" b="1">
                <a:solidFill>
                  <a:srgbClr val="0C3B45"/>
                </a:solidFill>
                <a:latin typeface="Century Gothic" panose="020B0502020202020204" pitchFamily="34" charset="0"/>
                <a:ea typeface="Arial" pitchFamily="34" charset="-122"/>
                <a:cs typeface="Arial" pitchFamily="34" charset="-120"/>
              </a:rPr>
              <a:t>Un trajet dure plus longtemps que prévu.</a:t>
            </a:r>
            <a:endParaRPr lang="en-US" sz="1100" b="1">
              <a:solidFill>
                <a:srgbClr val="0C3B45"/>
              </a:solidFill>
              <a:latin typeface="Century Gothic" panose="020B0502020202020204" pitchFamily="34" charset="0"/>
            </a:endParaRPr>
          </a:p>
        </p:txBody>
      </p:sp>
      <p:sp>
        <p:nvSpPr>
          <p:cNvPr id="10" name="Text 8"/>
          <p:cNvSpPr/>
          <p:nvPr/>
        </p:nvSpPr>
        <p:spPr>
          <a:xfrm>
            <a:off x="1079391" y="3816284"/>
            <a:ext cx="5099051" cy="190544"/>
          </a:xfrm>
          <a:prstGeom prst="rect">
            <a:avLst/>
          </a:prstGeom>
          <a:noFill/>
          <a:ln/>
        </p:spPr>
        <p:txBody>
          <a:bodyPr wrap="square" lIns="16933" tIns="16933" rIns="16933" bIns="16933" rtlCol="0" anchor="t">
            <a:normAutofit/>
          </a:bodyPr>
          <a:lstStyle/>
          <a:p>
            <a:pPr>
              <a:lnSpc>
                <a:spcPct val="111429"/>
              </a:lnSpc>
            </a:pPr>
            <a:r>
              <a:rPr lang="en-US" sz="1000">
                <a:solidFill>
                  <a:srgbClr val="7F7F7F"/>
                </a:solidFill>
                <a:latin typeface="Century Gothic" panose="020B0502020202020204" pitchFamily="34" charset="0"/>
                <a:ea typeface="Arial" pitchFamily="34" charset="-122"/>
                <a:cs typeface="Arial" pitchFamily="34" charset="-120"/>
              </a:rPr>
              <a:t>Alerte de trajet</a:t>
            </a:r>
            <a:endParaRPr lang="en-US" sz="1000">
              <a:solidFill>
                <a:srgbClr val="7F7F7F"/>
              </a:solidFill>
              <a:latin typeface="Century Gothic" panose="020B0502020202020204" pitchFamily="34" charset="0"/>
            </a:endParaRPr>
          </a:p>
        </p:txBody>
      </p:sp>
      <p:sp>
        <p:nvSpPr>
          <p:cNvPr id="12" name="Text 10"/>
          <p:cNvSpPr/>
          <p:nvPr/>
        </p:nvSpPr>
        <p:spPr>
          <a:xfrm>
            <a:off x="1079391" y="4057607"/>
            <a:ext cx="5099051" cy="215900"/>
          </a:xfrm>
          <a:prstGeom prst="rect">
            <a:avLst/>
          </a:prstGeom>
          <a:noFill/>
          <a:ln/>
        </p:spPr>
        <p:txBody>
          <a:bodyPr wrap="square" lIns="16933" tIns="16933" rIns="16933" bIns="16933" rtlCol="0" anchor="t">
            <a:normAutofit/>
          </a:bodyPr>
          <a:lstStyle/>
          <a:p>
            <a:pPr>
              <a:lnSpc>
                <a:spcPct val="117391"/>
              </a:lnSpc>
            </a:pPr>
            <a:r>
              <a:rPr lang="en-US" sz="1100" b="1">
                <a:solidFill>
                  <a:srgbClr val="0C3B45"/>
                </a:solidFill>
                <a:latin typeface="Century Gothic" panose="020B0502020202020204" pitchFamily="34" charset="0"/>
                <a:ea typeface="Arial" pitchFamily="34" charset="-122"/>
                <a:cs typeface="Arial" pitchFamily="34" charset="-120"/>
              </a:rPr>
              <a:t>La personne n’arrive pas au lieu prévu.</a:t>
            </a:r>
            <a:endParaRPr lang="en-US" sz="1100" b="1">
              <a:solidFill>
                <a:srgbClr val="0C3B45"/>
              </a:solidFill>
              <a:latin typeface="Century Gothic" panose="020B0502020202020204" pitchFamily="34" charset="0"/>
            </a:endParaRPr>
          </a:p>
        </p:txBody>
      </p:sp>
      <p:sp>
        <p:nvSpPr>
          <p:cNvPr id="13" name="Text 11"/>
          <p:cNvSpPr/>
          <p:nvPr/>
        </p:nvSpPr>
        <p:spPr>
          <a:xfrm>
            <a:off x="1079391" y="4260784"/>
            <a:ext cx="5099051" cy="190544"/>
          </a:xfrm>
          <a:prstGeom prst="rect">
            <a:avLst/>
          </a:prstGeom>
          <a:noFill/>
          <a:ln/>
        </p:spPr>
        <p:txBody>
          <a:bodyPr wrap="square" lIns="16933" tIns="16933" rIns="16933" bIns="16933" rtlCol="0" anchor="t">
            <a:normAutofit/>
          </a:bodyPr>
          <a:lstStyle/>
          <a:p>
            <a:pPr>
              <a:lnSpc>
                <a:spcPct val="111429"/>
              </a:lnSpc>
            </a:pPr>
            <a:r>
              <a:rPr lang="en-US" sz="1000">
                <a:solidFill>
                  <a:srgbClr val="7F7F7F"/>
                </a:solidFill>
                <a:latin typeface="Century Gothic" panose="020B0502020202020204" pitchFamily="34" charset="0"/>
                <a:ea typeface="Arial" pitchFamily="34" charset="-122"/>
                <a:cs typeface="Arial" pitchFamily="34" charset="-120"/>
              </a:rPr>
              <a:t>Alerte de non-entrée dans un point d’intérêt (POI)</a:t>
            </a:r>
            <a:endParaRPr lang="en-US" sz="1000">
              <a:solidFill>
                <a:srgbClr val="7F7F7F"/>
              </a:solidFill>
              <a:latin typeface="Century Gothic" panose="020B0502020202020204" pitchFamily="34" charset="0"/>
            </a:endParaRPr>
          </a:p>
        </p:txBody>
      </p:sp>
      <p:sp>
        <p:nvSpPr>
          <p:cNvPr id="15" name="Text 13"/>
          <p:cNvSpPr/>
          <p:nvPr/>
        </p:nvSpPr>
        <p:spPr>
          <a:xfrm>
            <a:off x="1079391" y="4502107"/>
            <a:ext cx="5099051" cy="215900"/>
          </a:xfrm>
          <a:prstGeom prst="rect">
            <a:avLst/>
          </a:prstGeom>
          <a:noFill/>
          <a:ln/>
        </p:spPr>
        <p:txBody>
          <a:bodyPr wrap="square" lIns="16933" tIns="16933" rIns="16933" bIns="16933" rtlCol="0" anchor="t">
            <a:normAutofit/>
          </a:bodyPr>
          <a:lstStyle/>
          <a:p>
            <a:pPr>
              <a:lnSpc>
                <a:spcPct val="117391"/>
              </a:lnSpc>
            </a:pPr>
            <a:r>
              <a:rPr lang="en-US" sz="1100" b="1">
                <a:solidFill>
                  <a:srgbClr val="0C3B45"/>
                </a:solidFill>
                <a:latin typeface="Century Gothic" panose="020B0502020202020204" pitchFamily="34" charset="0"/>
                <a:ea typeface="Arial" pitchFamily="34" charset="-122"/>
                <a:cs typeface="Arial" pitchFamily="34" charset="-120"/>
              </a:rPr>
              <a:t>La personne entre dans une zone signalée comme interdite.</a:t>
            </a:r>
            <a:endParaRPr lang="en-US" sz="1100" b="1">
              <a:solidFill>
                <a:srgbClr val="0C3B45"/>
              </a:solidFill>
              <a:latin typeface="Century Gothic" panose="020B0502020202020204" pitchFamily="34" charset="0"/>
            </a:endParaRPr>
          </a:p>
        </p:txBody>
      </p:sp>
      <p:sp>
        <p:nvSpPr>
          <p:cNvPr id="16" name="Text 14"/>
          <p:cNvSpPr/>
          <p:nvPr/>
        </p:nvSpPr>
        <p:spPr>
          <a:xfrm>
            <a:off x="1079391" y="4705284"/>
            <a:ext cx="5099051" cy="190544"/>
          </a:xfrm>
          <a:prstGeom prst="rect">
            <a:avLst/>
          </a:prstGeom>
          <a:noFill/>
          <a:ln/>
        </p:spPr>
        <p:txBody>
          <a:bodyPr wrap="square" lIns="16933" tIns="16933" rIns="16933" bIns="16933" rtlCol="0" anchor="t">
            <a:normAutofit/>
          </a:bodyPr>
          <a:lstStyle/>
          <a:p>
            <a:pPr>
              <a:lnSpc>
                <a:spcPct val="111429"/>
              </a:lnSpc>
            </a:pPr>
            <a:r>
              <a:rPr lang="en-US" sz="1000">
                <a:solidFill>
                  <a:srgbClr val="747373"/>
                </a:solidFill>
                <a:latin typeface="Century Gothic" panose="020B0502020202020204" pitchFamily="34" charset="0"/>
                <a:ea typeface="Arial" pitchFamily="34" charset="-122"/>
                <a:cs typeface="Arial" pitchFamily="34" charset="-120"/>
              </a:rPr>
              <a:t>Alerte de zone interdite</a:t>
            </a:r>
            <a:endParaRPr lang="en-US" sz="1000">
              <a:latin typeface="Century Gothic" panose="020B0502020202020204" pitchFamily="34" charset="0"/>
            </a:endParaRPr>
          </a:p>
        </p:txBody>
      </p:sp>
      <p:sp>
        <p:nvSpPr>
          <p:cNvPr id="18" name="Text 16"/>
          <p:cNvSpPr/>
          <p:nvPr/>
        </p:nvSpPr>
        <p:spPr>
          <a:xfrm>
            <a:off x="1079391" y="4946607"/>
            <a:ext cx="4774565" cy="406400"/>
          </a:xfrm>
          <a:prstGeom prst="rect">
            <a:avLst/>
          </a:prstGeom>
          <a:noFill/>
          <a:ln/>
        </p:spPr>
        <p:txBody>
          <a:bodyPr wrap="square" lIns="16933" tIns="16933" rIns="16933" bIns="16933" rtlCol="0" anchor="t">
            <a:normAutofit/>
          </a:bodyPr>
          <a:lstStyle/>
          <a:p>
            <a:pPr>
              <a:lnSpc>
                <a:spcPct val="117391"/>
              </a:lnSpc>
            </a:pPr>
            <a:r>
              <a:rPr lang="en-US" sz="1100" b="1">
                <a:solidFill>
                  <a:srgbClr val="0C3B45"/>
                </a:solidFill>
                <a:latin typeface="Century Gothic" panose="020B0502020202020204" pitchFamily="34" charset="0"/>
                <a:ea typeface="Arial" pitchFamily="34" charset="-122"/>
                <a:cs typeface="Arial" pitchFamily="34" charset="-120"/>
              </a:rPr>
              <a:t>Le dispositif de suivi cesse de transmettre les données comme prévu.</a:t>
            </a:r>
            <a:endParaRPr lang="en-US" sz="1100" b="1">
              <a:solidFill>
                <a:srgbClr val="0C3B45"/>
              </a:solidFill>
              <a:latin typeface="Century Gothic" panose="020B0502020202020204" pitchFamily="34" charset="0"/>
            </a:endParaRPr>
          </a:p>
        </p:txBody>
      </p:sp>
      <p:sp>
        <p:nvSpPr>
          <p:cNvPr id="19" name="Text 17"/>
          <p:cNvSpPr/>
          <p:nvPr/>
        </p:nvSpPr>
        <p:spPr>
          <a:xfrm>
            <a:off x="1079391" y="5194114"/>
            <a:ext cx="5099051" cy="190544"/>
          </a:xfrm>
          <a:prstGeom prst="rect">
            <a:avLst/>
          </a:prstGeom>
          <a:noFill/>
          <a:ln/>
        </p:spPr>
        <p:txBody>
          <a:bodyPr wrap="square" lIns="16933" tIns="16933" rIns="16933" bIns="16933" rtlCol="0" anchor="t">
            <a:normAutofit/>
          </a:bodyPr>
          <a:lstStyle/>
          <a:p>
            <a:pPr>
              <a:lnSpc>
                <a:spcPct val="111429"/>
              </a:lnSpc>
            </a:pPr>
            <a:r>
              <a:rPr lang="en-US" sz="1000">
                <a:solidFill>
                  <a:srgbClr val="7F7F7F"/>
                </a:solidFill>
                <a:latin typeface="Century Gothic" panose="020B0502020202020204" pitchFamily="34" charset="0"/>
                <a:ea typeface="Arial" pitchFamily="34" charset="-122"/>
                <a:cs typeface="Arial" pitchFamily="34" charset="-120"/>
              </a:rPr>
              <a:t>Alerte d’intervalle de données</a:t>
            </a:r>
            <a:endParaRPr lang="en-US" sz="1000">
              <a:solidFill>
                <a:srgbClr val="7F7F7F"/>
              </a:solidFill>
              <a:latin typeface="Century Gothic" panose="020B0502020202020204" pitchFamily="34" charset="0"/>
            </a:endParaRPr>
          </a:p>
        </p:txBody>
      </p:sp>
      <p:sp>
        <p:nvSpPr>
          <p:cNvPr id="20" name="Text 18"/>
          <p:cNvSpPr/>
          <p:nvPr/>
        </p:nvSpPr>
        <p:spPr>
          <a:xfrm>
            <a:off x="786555" y="5695917"/>
            <a:ext cx="4996897" cy="431756"/>
          </a:xfrm>
          <a:prstGeom prst="rect">
            <a:avLst/>
          </a:prstGeom>
          <a:noFill/>
          <a:ln/>
        </p:spPr>
        <p:txBody>
          <a:bodyPr wrap="square" lIns="16933" tIns="16933" rIns="16933" bIns="16933" rtlCol="0" anchor="t">
            <a:normAutofit/>
          </a:bodyPr>
          <a:lstStyle/>
          <a:p>
            <a:pPr>
              <a:lnSpc>
                <a:spcPct val="125217"/>
              </a:lnSpc>
            </a:pPr>
            <a:r>
              <a:rPr lang="en-US" sz="1100" b="1">
                <a:solidFill>
                  <a:srgbClr val="7F7F7F"/>
                </a:solidFill>
                <a:latin typeface="Century Gothic" panose="020B0502020202020204" pitchFamily="34" charset="0"/>
                <a:ea typeface="Arial" pitchFamily="34" charset="-122"/>
                <a:cs typeface="Arial" pitchFamily="34" charset="-120"/>
              </a:rPr>
              <a:t>Vous et le centre de contrôle pouvez identifier la personne qui nécessite une intervention et comprendre ce qui s’est passé.</a:t>
            </a:r>
            <a:endParaRPr lang="en-US" sz="1100">
              <a:solidFill>
                <a:srgbClr val="7F7F7F"/>
              </a:solidFill>
              <a:latin typeface="Century Gothic" panose="020B0502020202020204" pitchFamily="34" charset="0"/>
            </a:endParaRPr>
          </a:p>
        </p:txBody>
      </p:sp>
      <p:sp>
        <p:nvSpPr>
          <p:cNvPr id="21" name="Shape 19"/>
          <p:cNvSpPr/>
          <p:nvPr/>
        </p:nvSpPr>
        <p:spPr>
          <a:xfrm>
            <a:off x="5969002" y="2114463"/>
            <a:ext cx="5359356" cy="3073356"/>
          </a:xfrm>
          <a:prstGeom prst="rect">
            <a:avLst/>
          </a:prstGeom>
          <a:solidFill>
            <a:srgbClr val="FFFFFF"/>
          </a:solidFill>
          <a:ln/>
          <a:effectLst>
            <a:outerShdw blurRad="285750" dist="114300" dir="5400000" algn="bl" rotWithShape="0">
              <a:srgbClr val="000000">
                <a:alpha val="14000"/>
              </a:srgbClr>
            </a:outerShdw>
          </a:effectLst>
        </p:spPr>
        <p:txBody>
          <a:bodyPr/>
          <a:lstStyle/>
          <a:p>
            <a:endParaRPr lang="en-US" sz="600"/>
          </a:p>
        </p:txBody>
      </p:sp>
      <p:pic>
        <p:nvPicPr>
          <p:cNvPr id="22" name="Image 0" descr="preencoded.png"/>
          <p:cNvPicPr>
            <a:picLocks noChangeAspect="1"/>
          </p:cNvPicPr>
          <p:nvPr/>
        </p:nvPicPr>
        <p:blipFill>
          <a:blip r:embed="rId3"/>
          <a:srcRect t="-3" b="-3"/>
          <a:stretch/>
        </p:blipFill>
        <p:spPr>
          <a:xfrm>
            <a:off x="6057857" y="2203319"/>
            <a:ext cx="5181644" cy="2895644"/>
          </a:xfrm>
          <a:prstGeom prst="rect">
            <a:avLst/>
          </a:prstGeom>
        </p:spPr>
      </p:pic>
      <p:sp>
        <p:nvSpPr>
          <p:cNvPr id="23" name="Text 20"/>
          <p:cNvSpPr/>
          <p:nvPr/>
        </p:nvSpPr>
        <p:spPr>
          <a:xfrm>
            <a:off x="5969002" y="5238751"/>
            <a:ext cx="5895292" cy="190544"/>
          </a:xfrm>
          <a:prstGeom prst="rect">
            <a:avLst/>
          </a:prstGeom>
          <a:noFill/>
          <a:ln/>
        </p:spPr>
        <p:txBody>
          <a:bodyPr wrap="square" lIns="16933" tIns="16933" rIns="16933" bIns="16933" rtlCol="0" anchor="t">
            <a:normAutofit/>
          </a:bodyPr>
          <a:lstStyle/>
          <a:p>
            <a:pPr>
              <a:lnSpc>
                <a:spcPct val="111429"/>
              </a:lnSpc>
            </a:pPr>
            <a:r>
              <a:rPr lang="en-US" sz="1000">
                <a:solidFill>
                  <a:srgbClr val="747373"/>
                </a:solidFill>
                <a:latin typeface="Century Gothic" panose="020B0502020202020204" pitchFamily="34" charset="0"/>
                <a:ea typeface="Arial" pitchFamily="34" charset="-122"/>
                <a:cs typeface="Arial" pitchFamily="34" charset="-120"/>
              </a:rPr>
              <a:t>Exemple de liste d’alertes</a:t>
            </a:r>
            <a:endParaRPr lang="en-US" sz="1000">
              <a:latin typeface="Century Gothic" panose="020B0502020202020204" pitchFamily="34" charset="0"/>
            </a:endParaRPr>
          </a:p>
        </p:txBody>
      </p:sp>
      <p:sp>
        <p:nvSpPr>
          <p:cNvPr id="24" name="Shape 4">
            <a:extLst>
              <a:ext uri="{FF2B5EF4-FFF2-40B4-BE49-F238E27FC236}">
                <a16:creationId xmlns:a16="http://schemas.microsoft.com/office/drawing/2014/main" id="{491A7237-25BC-0965-71EB-DBB363D1A430}"/>
              </a:ext>
            </a:extLst>
          </p:cNvPr>
          <p:cNvSpPr/>
          <p:nvPr/>
        </p:nvSpPr>
        <p:spPr>
          <a:xfrm rot="2700000">
            <a:off x="855951" y="3241196"/>
            <a:ext cx="97923" cy="97923"/>
          </a:xfrm>
          <a:prstGeom prst="rect">
            <a:avLst/>
          </a:prstGeom>
          <a:solidFill>
            <a:srgbClr val="0C3B45"/>
          </a:solidFill>
          <a:ln w="12700">
            <a:noFill/>
            <a:prstDash val="solid"/>
          </a:ln>
        </p:spPr>
        <p:txBody>
          <a:bodyPr/>
          <a:lstStyle/>
          <a:p>
            <a:endParaRPr lang="en-US"/>
          </a:p>
        </p:txBody>
      </p:sp>
      <p:sp>
        <p:nvSpPr>
          <p:cNvPr id="25" name="Shape 10">
            <a:extLst>
              <a:ext uri="{FF2B5EF4-FFF2-40B4-BE49-F238E27FC236}">
                <a16:creationId xmlns:a16="http://schemas.microsoft.com/office/drawing/2014/main" id="{EDB19E36-6338-B003-517C-170982CA5B22}"/>
              </a:ext>
            </a:extLst>
          </p:cNvPr>
          <p:cNvSpPr/>
          <p:nvPr/>
        </p:nvSpPr>
        <p:spPr>
          <a:xfrm rot="2700000">
            <a:off x="855952" y="3669606"/>
            <a:ext cx="97923" cy="97923"/>
          </a:xfrm>
          <a:prstGeom prst="rect">
            <a:avLst/>
          </a:prstGeom>
          <a:solidFill>
            <a:srgbClr val="0C3B45"/>
          </a:solidFill>
          <a:ln w="12700">
            <a:noFill/>
            <a:prstDash val="solid"/>
          </a:ln>
        </p:spPr>
        <p:txBody>
          <a:bodyPr/>
          <a:lstStyle/>
          <a:p>
            <a:endParaRPr lang="en-US"/>
          </a:p>
        </p:txBody>
      </p:sp>
      <p:sp>
        <p:nvSpPr>
          <p:cNvPr id="26" name="Shape 16">
            <a:extLst>
              <a:ext uri="{FF2B5EF4-FFF2-40B4-BE49-F238E27FC236}">
                <a16:creationId xmlns:a16="http://schemas.microsoft.com/office/drawing/2014/main" id="{BFD50116-AA39-ABC6-805F-5B568DE47F9D}"/>
              </a:ext>
            </a:extLst>
          </p:cNvPr>
          <p:cNvSpPr/>
          <p:nvPr/>
        </p:nvSpPr>
        <p:spPr>
          <a:xfrm rot="2700000">
            <a:off x="855952" y="4131223"/>
            <a:ext cx="97923" cy="97923"/>
          </a:xfrm>
          <a:prstGeom prst="rect">
            <a:avLst/>
          </a:prstGeom>
          <a:solidFill>
            <a:srgbClr val="0C3B45"/>
          </a:solidFill>
          <a:ln w="12700">
            <a:noFill/>
            <a:prstDash val="solid"/>
          </a:ln>
        </p:spPr>
        <p:txBody>
          <a:bodyPr/>
          <a:lstStyle/>
          <a:p>
            <a:endParaRPr lang="en-US"/>
          </a:p>
        </p:txBody>
      </p:sp>
      <p:sp>
        <p:nvSpPr>
          <p:cNvPr id="27" name="Shape 4">
            <a:extLst>
              <a:ext uri="{FF2B5EF4-FFF2-40B4-BE49-F238E27FC236}">
                <a16:creationId xmlns:a16="http://schemas.microsoft.com/office/drawing/2014/main" id="{E4374D68-7F71-6CAE-95F4-F857B4694C7E}"/>
              </a:ext>
            </a:extLst>
          </p:cNvPr>
          <p:cNvSpPr/>
          <p:nvPr/>
        </p:nvSpPr>
        <p:spPr>
          <a:xfrm rot="2700000">
            <a:off x="870698" y="4573469"/>
            <a:ext cx="97923" cy="97923"/>
          </a:xfrm>
          <a:prstGeom prst="rect">
            <a:avLst/>
          </a:prstGeom>
          <a:solidFill>
            <a:srgbClr val="0C3B45"/>
          </a:solidFill>
          <a:ln w="12700">
            <a:noFill/>
            <a:prstDash val="solid"/>
          </a:ln>
        </p:spPr>
        <p:txBody>
          <a:bodyPr/>
          <a:lstStyle/>
          <a:p>
            <a:endParaRPr lang="en-US"/>
          </a:p>
        </p:txBody>
      </p:sp>
      <p:sp>
        <p:nvSpPr>
          <p:cNvPr id="28" name="Shape 10">
            <a:extLst>
              <a:ext uri="{FF2B5EF4-FFF2-40B4-BE49-F238E27FC236}">
                <a16:creationId xmlns:a16="http://schemas.microsoft.com/office/drawing/2014/main" id="{76922B81-E5E2-5F8B-506F-F6AE8C496696}"/>
              </a:ext>
            </a:extLst>
          </p:cNvPr>
          <p:cNvSpPr/>
          <p:nvPr/>
        </p:nvSpPr>
        <p:spPr>
          <a:xfrm rot="2700000">
            <a:off x="870699" y="5001879"/>
            <a:ext cx="97923" cy="97923"/>
          </a:xfrm>
          <a:prstGeom prst="rect">
            <a:avLst/>
          </a:prstGeom>
          <a:solidFill>
            <a:srgbClr val="0C3B45"/>
          </a:solidFill>
          <a:ln w="12700">
            <a:noFill/>
            <a:prstDash val="solid"/>
          </a:ln>
        </p:spPr>
        <p:txBody>
          <a:bodyPr/>
          <a:lstStyle/>
          <a:p>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rcRect l="35249" r="19527"/>
          <a:stretch>
            <a:fillRect/>
          </a:stretch>
        </p:blipFill>
        <p:spPr>
          <a:xfrm>
            <a:off x="272146" y="282519"/>
            <a:ext cx="5074470" cy="6314925"/>
          </a:xfrm>
          <a:prstGeom prst="rect">
            <a:avLst/>
          </a:prstGeom>
        </p:spPr>
      </p:pic>
      <p:sp>
        <p:nvSpPr>
          <p:cNvPr id="4" name="Text 1"/>
          <p:cNvSpPr/>
          <p:nvPr/>
        </p:nvSpPr>
        <p:spPr>
          <a:xfrm>
            <a:off x="5809227" y="1008948"/>
            <a:ext cx="5127707" cy="812756"/>
          </a:xfrm>
          <a:prstGeom prst="rect">
            <a:avLst/>
          </a:prstGeom>
          <a:noFill/>
          <a:ln/>
        </p:spPr>
        <p:txBody>
          <a:bodyPr wrap="square" lIns="16933" tIns="16933" rIns="16933" bIns="16933" rtlCol="0" anchor="t">
            <a:normAutofit lnSpcReduction="10000"/>
          </a:bodyPr>
          <a:lstStyle/>
          <a:p>
            <a:pPr>
              <a:lnSpc>
                <a:spcPct val="94576"/>
              </a:lnSpc>
            </a:pPr>
            <a:r>
              <a:rPr lang="en-US" sz="2800" b="1">
                <a:solidFill>
                  <a:srgbClr val="0C3B45"/>
                </a:solidFill>
                <a:latin typeface="Century Gothic" panose="020B0502020202020204" pitchFamily="34" charset="0"/>
                <a:ea typeface="Arial" pitchFamily="34" charset="-122"/>
                <a:cs typeface="Arial" pitchFamily="34" charset="-120"/>
              </a:rPr>
              <a:t>Que se passe-t-il après une alerte ?</a:t>
            </a:r>
            <a:endParaRPr lang="en-US" sz="2800">
              <a:solidFill>
                <a:srgbClr val="0C3B45"/>
              </a:solidFill>
              <a:latin typeface="Century Gothic" panose="020B0502020202020204" pitchFamily="34" charset="0"/>
            </a:endParaRPr>
          </a:p>
        </p:txBody>
      </p:sp>
      <p:sp>
        <p:nvSpPr>
          <p:cNvPr id="5" name="Text 2"/>
          <p:cNvSpPr/>
          <p:nvPr/>
        </p:nvSpPr>
        <p:spPr>
          <a:xfrm>
            <a:off x="5809227" y="1986803"/>
            <a:ext cx="5127707" cy="863688"/>
          </a:xfrm>
          <a:prstGeom prst="rect">
            <a:avLst/>
          </a:prstGeom>
          <a:noFill/>
          <a:ln/>
        </p:spPr>
        <p:txBody>
          <a:bodyPr wrap="square" lIns="16933" tIns="16933" rIns="16933" bIns="16933" rtlCol="0" anchor="t">
            <a:normAutofit lnSpcReduction="10000"/>
          </a:bodyPr>
          <a:lstStyle/>
          <a:p>
            <a:pPr>
              <a:lnSpc>
                <a:spcPct val="129130"/>
              </a:lnSpc>
            </a:pPr>
            <a:r>
              <a:rPr lang="en-US" sz="1100">
                <a:solidFill>
                  <a:srgbClr val="7F7F7F"/>
                </a:solidFill>
                <a:latin typeface="Century Gothic" panose="020B0502020202020204" pitchFamily="34" charset="0"/>
                <a:ea typeface="Arial" pitchFamily="34" charset="-122"/>
                <a:cs typeface="Arial" pitchFamily="34" charset="-120"/>
              </a:rPr>
              <a:t>Lorsqu’une alerte d’urgence ou de sécurité nécessite une intervention, les opérateurs autorisés du centre de contrôle peuvent consulter la position de la personne et suivre la procédure d’intervention convenue pour votre service.</a:t>
            </a:r>
            <a:endParaRPr lang="en-US" sz="1100">
              <a:solidFill>
                <a:srgbClr val="7F7F7F"/>
              </a:solidFill>
              <a:latin typeface="Century Gothic" panose="020B0502020202020204" pitchFamily="34" charset="0"/>
            </a:endParaRPr>
          </a:p>
        </p:txBody>
      </p:sp>
      <p:sp>
        <p:nvSpPr>
          <p:cNvPr id="8" name="Text 5"/>
          <p:cNvSpPr/>
          <p:nvPr/>
        </p:nvSpPr>
        <p:spPr>
          <a:xfrm>
            <a:off x="5836591" y="3009835"/>
            <a:ext cx="5057092" cy="1995350"/>
          </a:xfrm>
          <a:prstGeom prst="rect">
            <a:avLst/>
          </a:prstGeom>
          <a:noFill/>
          <a:ln/>
        </p:spPr>
        <p:txBody>
          <a:bodyPr wrap="square" lIns="16933" tIns="16933" rIns="16933" bIns="16933" rtlCol="0" anchor="t">
            <a:normAutofit/>
          </a:bodyPr>
          <a:lstStyle/>
          <a:p>
            <a:pPr marL="342900" indent="-342900">
              <a:lnSpc>
                <a:spcPct val="150000"/>
              </a:lnSpc>
              <a:buFont typeface="+mj-lt"/>
              <a:buAutoNum type="arabicPeriod"/>
            </a:pPr>
            <a:r>
              <a:rPr lang="en-US" b="1">
                <a:solidFill>
                  <a:srgbClr val="0C3B45"/>
                </a:solidFill>
                <a:latin typeface="Century Gothic" panose="020B0502020202020204" pitchFamily="34" charset="0"/>
                <a:ea typeface="Arial" pitchFamily="34" charset="-122"/>
                <a:cs typeface="Arial" pitchFamily="34" charset="-120"/>
              </a:rPr>
              <a:t>Examiner</a:t>
            </a:r>
            <a:r>
              <a:rPr lang="en-US">
                <a:solidFill>
                  <a:srgbClr val="0C3B45"/>
                </a:solidFill>
                <a:latin typeface="Century Gothic" panose="020B0502020202020204" pitchFamily="34" charset="0"/>
                <a:ea typeface="Arial" pitchFamily="34" charset="-122"/>
                <a:cs typeface="Arial" pitchFamily="34" charset="-120"/>
              </a:rPr>
              <a:t> l’alerte et la position </a:t>
            </a:r>
            <a:r>
              <a:rPr lang="en-US" err="1">
                <a:solidFill>
                  <a:srgbClr val="0C3B45"/>
                </a:solidFill>
                <a:latin typeface="Century Gothic" panose="020B0502020202020204" pitchFamily="34" charset="0"/>
                <a:ea typeface="Arial" pitchFamily="34" charset="-122"/>
                <a:cs typeface="Arial" pitchFamily="34" charset="-120"/>
              </a:rPr>
              <a:t>actuelle</a:t>
            </a:r>
            <a:endParaRPr lang="en-US">
              <a:solidFill>
                <a:srgbClr val="0C3B45"/>
              </a:solidFill>
              <a:latin typeface="Century Gothic" panose="020B0502020202020204" pitchFamily="34" charset="0"/>
              <a:ea typeface="Arial" pitchFamily="34" charset="-122"/>
              <a:cs typeface="Arial" pitchFamily="34" charset="-120"/>
            </a:endParaRPr>
          </a:p>
          <a:p>
            <a:pPr marL="342900" indent="-342900">
              <a:lnSpc>
                <a:spcPct val="150000"/>
              </a:lnSpc>
              <a:buFont typeface="+mj-lt"/>
              <a:buAutoNum type="arabicPeriod"/>
            </a:pPr>
            <a:r>
              <a:rPr lang="en-US" b="1" err="1">
                <a:solidFill>
                  <a:srgbClr val="0C3B45"/>
                </a:solidFill>
                <a:latin typeface="Century Gothic" panose="020B0502020202020204" pitchFamily="34" charset="0"/>
                <a:ea typeface="Arial" pitchFamily="34" charset="-122"/>
                <a:cs typeface="Arial" pitchFamily="34" charset="-120"/>
              </a:rPr>
              <a:t>Contacter</a:t>
            </a:r>
            <a:r>
              <a:rPr lang="en-US">
                <a:solidFill>
                  <a:srgbClr val="0C3B45"/>
                </a:solidFill>
                <a:latin typeface="Century Gothic" panose="020B0502020202020204" pitchFamily="34" charset="0"/>
                <a:ea typeface="Arial" pitchFamily="34" charset="-122"/>
                <a:cs typeface="Arial" pitchFamily="34" charset="-120"/>
              </a:rPr>
              <a:t> la </a:t>
            </a:r>
            <a:r>
              <a:rPr lang="en-US" err="1">
                <a:solidFill>
                  <a:srgbClr val="0C3B45"/>
                </a:solidFill>
                <a:latin typeface="Century Gothic" panose="020B0502020202020204" pitchFamily="34" charset="0"/>
                <a:ea typeface="Arial" pitchFamily="34" charset="-122"/>
                <a:cs typeface="Arial" pitchFamily="34" charset="-120"/>
              </a:rPr>
              <a:t>personne</a:t>
            </a:r>
            <a:r>
              <a:rPr lang="en-US">
                <a:solidFill>
                  <a:srgbClr val="0C3B45"/>
                </a:solidFill>
                <a:latin typeface="Century Gothic" panose="020B0502020202020204" pitchFamily="34" charset="0"/>
                <a:ea typeface="Arial" pitchFamily="34" charset="-122"/>
                <a:cs typeface="Arial" pitchFamily="34" charset="-120"/>
              </a:rPr>
              <a:t> </a:t>
            </a:r>
            <a:r>
              <a:rPr lang="en-US" err="1">
                <a:solidFill>
                  <a:srgbClr val="0C3B45"/>
                </a:solidFill>
                <a:latin typeface="Century Gothic" panose="020B0502020202020204" pitchFamily="34" charset="0"/>
                <a:ea typeface="Arial" pitchFamily="34" charset="-122"/>
                <a:cs typeface="Arial" pitchFamily="34" charset="-120"/>
              </a:rPr>
              <a:t>ou</a:t>
            </a:r>
            <a:r>
              <a:rPr lang="en-US">
                <a:solidFill>
                  <a:srgbClr val="0C3B45"/>
                </a:solidFill>
                <a:latin typeface="Century Gothic" panose="020B0502020202020204" pitchFamily="34" charset="0"/>
                <a:ea typeface="Arial" pitchFamily="34" charset="-122"/>
                <a:cs typeface="Arial" pitchFamily="34" charset="-120"/>
              </a:rPr>
              <a:t> le contact </a:t>
            </a:r>
            <a:r>
              <a:rPr lang="en-US" err="1">
                <a:solidFill>
                  <a:srgbClr val="0C3B45"/>
                </a:solidFill>
                <a:latin typeface="Century Gothic" panose="020B0502020202020204" pitchFamily="34" charset="0"/>
                <a:ea typeface="Arial" pitchFamily="34" charset="-122"/>
                <a:cs typeface="Arial" pitchFamily="34" charset="-120"/>
              </a:rPr>
              <a:t>d’urgence</a:t>
            </a:r>
            <a:r>
              <a:rPr lang="en-US">
                <a:solidFill>
                  <a:srgbClr val="0C3B45"/>
                </a:solidFill>
                <a:latin typeface="Century Gothic" panose="020B0502020202020204" pitchFamily="34" charset="0"/>
                <a:ea typeface="Arial" pitchFamily="34" charset="-122"/>
                <a:cs typeface="Arial" pitchFamily="34" charset="-120"/>
              </a:rPr>
              <a:t> </a:t>
            </a:r>
            <a:r>
              <a:rPr lang="en-US" err="1">
                <a:solidFill>
                  <a:srgbClr val="0C3B45"/>
                </a:solidFill>
                <a:latin typeface="Century Gothic" panose="020B0502020202020204" pitchFamily="34" charset="0"/>
                <a:ea typeface="Arial" pitchFamily="34" charset="-122"/>
                <a:cs typeface="Arial" pitchFamily="34" charset="-120"/>
              </a:rPr>
              <a:t>désigné</a:t>
            </a:r>
            <a:endParaRPr lang="en-US">
              <a:solidFill>
                <a:srgbClr val="0C3B45"/>
              </a:solidFill>
              <a:latin typeface="Century Gothic" panose="020B0502020202020204" pitchFamily="34" charset="0"/>
              <a:ea typeface="Arial" pitchFamily="34" charset="-122"/>
              <a:cs typeface="Arial" pitchFamily="34" charset="-120"/>
            </a:endParaRPr>
          </a:p>
          <a:p>
            <a:pPr marL="342900" indent="-342900">
              <a:lnSpc>
                <a:spcPct val="150000"/>
              </a:lnSpc>
              <a:buFont typeface="+mj-lt"/>
              <a:buAutoNum type="arabicPeriod"/>
            </a:pPr>
            <a:r>
              <a:rPr lang="en-US" b="1">
                <a:solidFill>
                  <a:srgbClr val="0C3B45"/>
                </a:solidFill>
                <a:latin typeface="Century Gothic" panose="020B0502020202020204" pitchFamily="34" charset="0"/>
                <a:ea typeface="Arial" pitchFamily="34" charset="-122"/>
                <a:cs typeface="Arial" pitchFamily="34" charset="-120"/>
              </a:rPr>
              <a:t>Faire</a:t>
            </a:r>
            <a:r>
              <a:rPr lang="en-US">
                <a:solidFill>
                  <a:srgbClr val="0C3B45"/>
                </a:solidFill>
                <a:latin typeface="Century Gothic" panose="020B0502020202020204" pitchFamily="34" charset="0"/>
                <a:ea typeface="Arial" pitchFamily="34" charset="-122"/>
                <a:cs typeface="Arial" pitchFamily="34" charset="-120"/>
              </a:rPr>
              <a:t> </a:t>
            </a:r>
            <a:r>
              <a:rPr lang="en-US" err="1">
                <a:solidFill>
                  <a:srgbClr val="0C3B45"/>
                </a:solidFill>
                <a:latin typeface="Century Gothic" panose="020B0502020202020204" pitchFamily="34" charset="0"/>
                <a:ea typeface="Arial" pitchFamily="34" charset="-122"/>
                <a:cs typeface="Arial" pitchFamily="34" charset="-120"/>
              </a:rPr>
              <a:t>remonter</a:t>
            </a:r>
            <a:r>
              <a:rPr lang="en-US">
                <a:solidFill>
                  <a:srgbClr val="0C3B45"/>
                </a:solidFill>
                <a:latin typeface="Century Gothic" panose="020B0502020202020204" pitchFamily="34" charset="0"/>
                <a:ea typeface="Arial" pitchFamily="34" charset="-122"/>
                <a:cs typeface="Arial" pitchFamily="34" charset="-120"/>
              </a:rPr>
              <a:t> </a:t>
            </a:r>
            <a:r>
              <a:rPr lang="en-US" err="1">
                <a:solidFill>
                  <a:srgbClr val="0C3B45"/>
                </a:solidFill>
                <a:latin typeface="Century Gothic" panose="020B0502020202020204" pitchFamily="34" charset="0"/>
                <a:ea typeface="Arial" pitchFamily="34" charset="-122"/>
                <a:cs typeface="Arial" pitchFamily="34" charset="-120"/>
              </a:rPr>
              <a:t>l’alerte</a:t>
            </a:r>
            <a:r>
              <a:rPr lang="en-US">
                <a:solidFill>
                  <a:srgbClr val="0C3B45"/>
                </a:solidFill>
                <a:latin typeface="Century Gothic" panose="020B0502020202020204" pitchFamily="34" charset="0"/>
                <a:ea typeface="Arial" pitchFamily="34" charset="-122"/>
                <a:cs typeface="Arial" pitchFamily="34" charset="-120"/>
              </a:rPr>
              <a:t> </a:t>
            </a:r>
            <a:r>
              <a:rPr lang="en-US" err="1">
                <a:solidFill>
                  <a:srgbClr val="0C3B45"/>
                </a:solidFill>
                <a:latin typeface="Century Gothic" panose="020B0502020202020204" pitchFamily="34" charset="0"/>
                <a:ea typeface="Arial" pitchFamily="34" charset="-122"/>
                <a:cs typeface="Arial" pitchFamily="34" charset="-120"/>
              </a:rPr>
              <a:t>conformément</a:t>
            </a:r>
            <a:r>
              <a:rPr lang="en-US">
                <a:solidFill>
                  <a:srgbClr val="0C3B45"/>
                </a:solidFill>
                <a:latin typeface="Century Gothic" panose="020B0502020202020204" pitchFamily="34" charset="0"/>
                <a:ea typeface="Arial" pitchFamily="34" charset="-122"/>
                <a:cs typeface="Arial" pitchFamily="34" charset="-120"/>
              </a:rPr>
              <a:t> à la </a:t>
            </a:r>
            <a:r>
              <a:rPr lang="en-US" err="1">
                <a:solidFill>
                  <a:srgbClr val="0C3B45"/>
                </a:solidFill>
                <a:latin typeface="Century Gothic" panose="020B0502020202020204" pitchFamily="34" charset="0"/>
                <a:ea typeface="Arial" pitchFamily="34" charset="-122"/>
                <a:cs typeface="Arial" pitchFamily="34" charset="-120"/>
              </a:rPr>
              <a:t>procédure</a:t>
            </a:r>
            <a:r>
              <a:rPr lang="en-US">
                <a:solidFill>
                  <a:srgbClr val="0C3B45"/>
                </a:solidFill>
                <a:latin typeface="Century Gothic" panose="020B0502020202020204" pitchFamily="34" charset="0"/>
                <a:ea typeface="Arial" pitchFamily="34" charset="-122"/>
                <a:cs typeface="Arial" pitchFamily="34" charset="-120"/>
              </a:rPr>
              <a:t> </a:t>
            </a:r>
            <a:r>
              <a:rPr lang="en-US" err="1">
                <a:solidFill>
                  <a:srgbClr val="0C3B45"/>
                </a:solidFill>
                <a:latin typeface="Century Gothic" panose="020B0502020202020204" pitchFamily="34" charset="0"/>
                <a:ea typeface="Arial" pitchFamily="34" charset="-122"/>
                <a:cs typeface="Arial" pitchFamily="34" charset="-120"/>
              </a:rPr>
              <a:t>d’intervention</a:t>
            </a:r>
            <a:r>
              <a:rPr lang="en-US">
                <a:solidFill>
                  <a:srgbClr val="0C3B45"/>
                </a:solidFill>
                <a:latin typeface="Century Gothic" panose="020B0502020202020204" pitchFamily="34" charset="0"/>
                <a:ea typeface="Arial" pitchFamily="34" charset="-122"/>
                <a:cs typeface="Arial" pitchFamily="34" charset="-120"/>
              </a:rPr>
              <a:t> </a:t>
            </a:r>
            <a:r>
              <a:rPr lang="en-US" err="1">
                <a:solidFill>
                  <a:srgbClr val="0C3B45"/>
                </a:solidFill>
                <a:latin typeface="Century Gothic" panose="020B0502020202020204" pitchFamily="34" charset="0"/>
                <a:ea typeface="Arial" pitchFamily="34" charset="-122"/>
                <a:cs typeface="Arial" pitchFamily="34" charset="-120"/>
              </a:rPr>
              <a:t>convenue</a:t>
            </a:r>
            <a:endParaRPr lang="en-US">
              <a:solidFill>
                <a:srgbClr val="0C3B45"/>
              </a:solidFill>
              <a:latin typeface="Century Gothic" panose="020B0502020202020204" pitchFamily="34" charset="0"/>
            </a:endParaRPr>
          </a:p>
          <a:p>
            <a:pPr marL="342900" indent="-342900">
              <a:lnSpc>
                <a:spcPct val="150000"/>
              </a:lnSpc>
              <a:buFont typeface="+mj-lt"/>
              <a:buAutoNum type="arabicPeriod"/>
            </a:pPr>
            <a:r>
              <a:rPr lang="en-US" b="1" err="1">
                <a:solidFill>
                  <a:srgbClr val="0C3B45"/>
                </a:solidFill>
                <a:latin typeface="Century Gothic" panose="020B0502020202020204" pitchFamily="34" charset="0"/>
                <a:ea typeface="Arial" pitchFamily="34" charset="-122"/>
                <a:cs typeface="Arial" pitchFamily="34" charset="-120"/>
              </a:rPr>
              <a:t>Coordonner</a:t>
            </a:r>
            <a:r>
              <a:rPr lang="en-US">
                <a:solidFill>
                  <a:srgbClr val="0C3B45"/>
                </a:solidFill>
                <a:latin typeface="Century Gothic" panose="020B0502020202020204" pitchFamily="34" charset="0"/>
                <a:ea typeface="Arial" pitchFamily="34" charset="-122"/>
                <a:cs typeface="Arial" pitchFamily="34" charset="-120"/>
              </a:rPr>
              <a:t> </a:t>
            </a:r>
            <a:r>
              <a:rPr lang="en-US" err="1">
                <a:solidFill>
                  <a:srgbClr val="0C3B45"/>
                </a:solidFill>
                <a:latin typeface="Century Gothic" panose="020B0502020202020204" pitchFamily="34" charset="0"/>
                <a:ea typeface="Arial" pitchFamily="34" charset="-122"/>
                <a:cs typeface="Arial" pitchFamily="34" charset="-120"/>
              </a:rPr>
              <a:t>l’intervention</a:t>
            </a:r>
            <a:r>
              <a:rPr lang="en-US">
                <a:solidFill>
                  <a:srgbClr val="0C3B45"/>
                </a:solidFill>
                <a:latin typeface="Century Gothic" panose="020B0502020202020204" pitchFamily="34" charset="0"/>
                <a:ea typeface="Arial" pitchFamily="34" charset="-122"/>
                <a:cs typeface="Arial" pitchFamily="34" charset="-120"/>
              </a:rPr>
              <a:t> d’un agent </a:t>
            </a:r>
            <a:r>
              <a:rPr lang="en-US" err="1">
                <a:solidFill>
                  <a:srgbClr val="0C3B45"/>
                </a:solidFill>
                <a:latin typeface="Century Gothic" panose="020B0502020202020204" pitchFamily="34" charset="0"/>
                <a:ea typeface="Arial" pitchFamily="34" charset="-122"/>
                <a:cs typeface="Arial" pitchFamily="34" charset="-120"/>
              </a:rPr>
              <a:t>si</a:t>
            </a:r>
            <a:r>
              <a:rPr lang="en-US">
                <a:solidFill>
                  <a:srgbClr val="0C3B45"/>
                </a:solidFill>
                <a:latin typeface="Century Gothic" panose="020B0502020202020204" pitchFamily="34" charset="0"/>
                <a:ea typeface="Arial" pitchFamily="34" charset="-122"/>
                <a:cs typeface="Arial" pitchFamily="34" charset="-120"/>
              </a:rPr>
              <a:t> necessaire</a:t>
            </a:r>
          </a:p>
          <a:p>
            <a:pPr marL="342900" indent="-342900">
              <a:lnSpc>
                <a:spcPct val="150000"/>
              </a:lnSpc>
              <a:buFont typeface="+mj-lt"/>
              <a:buAutoNum type="arabicPeriod"/>
            </a:pPr>
            <a:r>
              <a:rPr lang="en-US" b="1" err="1">
                <a:solidFill>
                  <a:srgbClr val="0C3B45"/>
                </a:solidFill>
                <a:latin typeface="Century Gothic" panose="020B0502020202020204" pitchFamily="34" charset="0"/>
                <a:ea typeface="Arial" pitchFamily="34" charset="-122"/>
                <a:cs typeface="Arial" pitchFamily="34" charset="-120"/>
              </a:rPr>
              <a:t>Coordonner</a:t>
            </a:r>
            <a:r>
              <a:rPr lang="en-US">
                <a:solidFill>
                  <a:srgbClr val="0C3B45"/>
                </a:solidFill>
                <a:latin typeface="Century Gothic" panose="020B0502020202020204" pitchFamily="34" charset="0"/>
                <a:ea typeface="Arial" pitchFamily="34" charset="-122"/>
                <a:cs typeface="Arial" pitchFamily="34" charset="-120"/>
              </a:rPr>
              <a:t> </a:t>
            </a:r>
            <a:r>
              <a:rPr lang="en-US" err="1">
                <a:solidFill>
                  <a:srgbClr val="0C3B45"/>
                </a:solidFill>
                <a:latin typeface="Century Gothic" panose="020B0502020202020204" pitchFamily="34" charset="0"/>
                <a:ea typeface="Arial" pitchFamily="34" charset="-122"/>
                <a:cs typeface="Arial" pitchFamily="34" charset="-120"/>
              </a:rPr>
              <a:t>l’intervention</a:t>
            </a:r>
            <a:r>
              <a:rPr lang="en-US">
                <a:solidFill>
                  <a:srgbClr val="0C3B45"/>
                </a:solidFill>
                <a:latin typeface="Century Gothic" panose="020B0502020202020204" pitchFamily="34" charset="0"/>
                <a:ea typeface="Arial" pitchFamily="34" charset="-122"/>
                <a:cs typeface="Arial" pitchFamily="34" charset="-120"/>
              </a:rPr>
              <a:t> d’un agent </a:t>
            </a:r>
            <a:r>
              <a:rPr lang="en-US" err="1">
                <a:solidFill>
                  <a:srgbClr val="0C3B45"/>
                </a:solidFill>
                <a:latin typeface="Century Gothic" panose="020B0502020202020204" pitchFamily="34" charset="0"/>
                <a:ea typeface="Arial" pitchFamily="34" charset="-122"/>
                <a:cs typeface="Arial" pitchFamily="34" charset="-120"/>
              </a:rPr>
              <a:t>si</a:t>
            </a:r>
            <a:r>
              <a:rPr lang="en-US">
                <a:solidFill>
                  <a:srgbClr val="0C3B45"/>
                </a:solidFill>
                <a:latin typeface="Century Gothic" panose="020B0502020202020204" pitchFamily="34" charset="0"/>
                <a:ea typeface="Arial" pitchFamily="34" charset="-122"/>
                <a:cs typeface="Arial" pitchFamily="34" charset="-120"/>
              </a:rPr>
              <a:t> </a:t>
            </a:r>
            <a:r>
              <a:rPr lang="en-US" err="1">
                <a:solidFill>
                  <a:srgbClr val="0C3B45"/>
                </a:solidFill>
                <a:latin typeface="Century Gothic" panose="020B0502020202020204" pitchFamily="34" charset="0"/>
                <a:ea typeface="Arial" pitchFamily="34" charset="-122"/>
                <a:cs typeface="Arial" pitchFamily="34" charset="-120"/>
              </a:rPr>
              <a:t>nécessaire</a:t>
            </a:r>
            <a:endParaRPr lang="en-US">
              <a:solidFill>
                <a:srgbClr val="0C3B45"/>
              </a:solidFill>
              <a:latin typeface="Century Gothic" panose="020B0502020202020204" pitchFamily="34" charset="0"/>
            </a:endParaRPr>
          </a:p>
          <a:p>
            <a:pPr marL="342900" indent="-342900">
              <a:lnSpc>
                <a:spcPct val="150000"/>
              </a:lnSpc>
              <a:buFont typeface="+mj-lt"/>
              <a:buAutoNum type="arabicPeriod"/>
            </a:pPr>
            <a:endParaRPr lang="en-US">
              <a:solidFill>
                <a:srgbClr val="0C3B45"/>
              </a:solidFill>
              <a:latin typeface="Century Gothic" panose="020B0502020202020204" pitchFamily="34" charset="0"/>
            </a:endParaRPr>
          </a:p>
          <a:p>
            <a:pPr marL="342900" indent="-342900">
              <a:lnSpc>
                <a:spcPct val="150000"/>
              </a:lnSpc>
              <a:buFont typeface="+mj-lt"/>
              <a:buAutoNum type="arabicPeriod"/>
            </a:pPr>
            <a:endParaRPr lang="en-US">
              <a:solidFill>
                <a:srgbClr val="0C3B45"/>
              </a:solidFill>
              <a:latin typeface="Century Gothic" panose="020B0502020202020204" pitchFamily="34" charset="0"/>
            </a:endParaRPr>
          </a:p>
          <a:p>
            <a:pPr marL="342900" indent="-342900">
              <a:lnSpc>
                <a:spcPct val="150000"/>
              </a:lnSpc>
              <a:buFont typeface="+mj-lt"/>
              <a:buAutoNum type="arabicPeriod"/>
            </a:pPr>
            <a:endParaRPr lang="en-US">
              <a:solidFill>
                <a:srgbClr val="0C3B45"/>
              </a:solidFill>
              <a:latin typeface="Century Gothic" panose="020B0502020202020204" pitchFamily="34" charset="0"/>
            </a:endParaRPr>
          </a:p>
        </p:txBody>
      </p:sp>
      <p:sp>
        <p:nvSpPr>
          <p:cNvPr id="16" name="Text 13"/>
          <p:cNvSpPr/>
          <p:nvPr/>
        </p:nvSpPr>
        <p:spPr>
          <a:xfrm>
            <a:off x="5783827" y="4348982"/>
            <a:ext cx="304800" cy="279400"/>
          </a:xfrm>
          <a:prstGeom prst="rect">
            <a:avLst/>
          </a:prstGeom>
          <a:noFill/>
          <a:ln/>
        </p:spPr>
        <p:txBody>
          <a:bodyPr wrap="square" lIns="16933" tIns="16933" rIns="16933" bIns="16933" rtlCol="0" anchor="ctr">
            <a:normAutofit/>
          </a:bodyPr>
          <a:lstStyle/>
          <a:p>
            <a:pPr algn="ctr"/>
            <a:endParaRPr lang="en-US" sz="1000">
              <a:latin typeface="Century Gothic" panose="020B0502020202020204" pitchFamily="34" charset="0"/>
            </a:endParaRPr>
          </a:p>
        </p:txBody>
      </p:sp>
      <p:sp>
        <p:nvSpPr>
          <p:cNvPr id="19" name="Text 16"/>
          <p:cNvSpPr/>
          <p:nvPr/>
        </p:nvSpPr>
        <p:spPr>
          <a:xfrm>
            <a:off x="5783827" y="4742659"/>
            <a:ext cx="304800" cy="279400"/>
          </a:xfrm>
          <a:prstGeom prst="rect">
            <a:avLst/>
          </a:prstGeom>
          <a:noFill/>
          <a:ln/>
        </p:spPr>
        <p:txBody>
          <a:bodyPr wrap="square" lIns="16933" tIns="16933" rIns="16933" bIns="16933" rtlCol="0" anchor="ctr">
            <a:normAutofit/>
          </a:bodyPr>
          <a:lstStyle/>
          <a:p>
            <a:pPr algn="ctr"/>
            <a:endParaRPr lang="en-US" sz="1000">
              <a:latin typeface="Century Gothic" panose="020B0502020202020204" pitchFamily="34" charset="0"/>
            </a:endParaRPr>
          </a:p>
        </p:txBody>
      </p:sp>
      <p:sp>
        <p:nvSpPr>
          <p:cNvPr id="21" name="Text 18"/>
          <p:cNvSpPr/>
          <p:nvPr/>
        </p:nvSpPr>
        <p:spPr>
          <a:xfrm>
            <a:off x="5809227" y="5119462"/>
            <a:ext cx="5127707" cy="431756"/>
          </a:xfrm>
          <a:prstGeom prst="rect">
            <a:avLst/>
          </a:prstGeom>
          <a:noFill/>
          <a:ln/>
        </p:spPr>
        <p:txBody>
          <a:bodyPr wrap="square" lIns="16933" tIns="16933" rIns="16933" bIns="16933" rtlCol="0" anchor="t">
            <a:normAutofit/>
          </a:bodyPr>
          <a:lstStyle/>
          <a:p>
            <a:pPr>
              <a:lnSpc>
                <a:spcPct val="125217"/>
              </a:lnSpc>
            </a:pPr>
            <a:r>
              <a:rPr lang="en-US" sz="1100" b="1">
                <a:solidFill>
                  <a:srgbClr val="7F7F7F"/>
                </a:solidFill>
                <a:latin typeface="Century Gothic" panose="020B0502020202020204" pitchFamily="34" charset="0"/>
                <a:ea typeface="Arial" pitchFamily="34" charset="-122"/>
                <a:cs typeface="Arial" pitchFamily="34" charset="-120"/>
              </a:rPr>
              <a:t>Une procédure définie aide le centre de contrôle à évaluer l’alerte et à coordonner l’action suivante appropriée.</a:t>
            </a:r>
            <a:endParaRPr lang="en-US" sz="1100">
              <a:solidFill>
                <a:srgbClr val="7F7F7F"/>
              </a:solidFill>
              <a:latin typeface="Century Gothic" panose="020B0502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814374" y="872936"/>
            <a:ext cx="5624831" cy="812756"/>
          </a:xfrm>
          <a:prstGeom prst="rect">
            <a:avLst/>
          </a:prstGeom>
          <a:noFill/>
          <a:ln/>
        </p:spPr>
        <p:txBody>
          <a:bodyPr wrap="square" lIns="16933" tIns="16933" rIns="16933" bIns="16933" rtlCol="0" anchor="t">
            <a:normAutofit lnSpcReduction="10000"/>
          </a:bodyPr>
          <a:lstStyle/>
          <a:p>
            <a:pPr>
              <a:lnSpc>
                <a:spcPct val="94576"/>
              </a:lnSpc>
            </a:pPr>
            <a:r>
              <a:rPr lang="en-US" sz="2800" b="1">
                <a:solidFill>
                  <a:srgbClr val="0C3B45"/>
                </a:solidFill>
                <a:latin typeface="Century Gothic" panose="020B0502020202020204" pitchFamily="34" charset="0"/>
                <a:ea typeface="Arial" pitchFamily="34" charset="-122"/>
                <a:cs typeface="Arial" pitchFamily="34" charset="-120"/>
              </a:rPr>
              <a:t>Un historique clair des événements</a:t>
            </a:r>
            <a:endParaRPr lang="en-US" sz="2800">
              <a:solidFill>
                <a:srgbClr val="0C3B45"/>
              </a:solidFill>
              <a:latin typeface="Century Gothic" panose="020B0502020202020204" pitchFamily="34" charset="0"/>
            </a:endParaRPr>
          </a:p>
        </p:txBody>
      </p:sp>
      <p:sp>
        <p:nvSpPr>
          <p:cNvPr id="4" name="Text 2"/>
          <p:cNvSpPr/>
          <p:nvPr/>
        </p:nvSpPr>
        <p:spPr>
          <a:xfrm>
            <a:off x="814374" y="1799970"/>
            <a:ext cx="5624831" cy="444544"/>
          </a:xfrm>
          <a:prstGeom prst="rect">
            <a:avLst/>
          </a:prstGeom>
          <a:noFill/>
          <a:ln/>
        </p:spPr>
        <p:txBody>
          <a:bodyPr wrap="square" lIns="16933" tIns="16933" rIns="16933" bIns="16933" rtlCol="0" anchor="t">
            <a:normAutofit/>
          </a:bodyPr>
          <a:lstStyle/>
          <a:p>
            <a:pPr>
              <a:lnSpc>
                <a:spcPct val="129130"/>
              </a:lnSpc>
            </a:pPr>
            <a:r>
              <a:rPr lang="en-US" sz="1100">
                <a:solidFill>
                  <a:srgbClr val="5F5F5F"/>
                </a:solidFill>
                <a:latin typeface="Century Gothic" panose="020B0502020202020204" pitchFamily="34" charset="0"/>
                <a:ea typeface="Arial" pitchFamily="34" charset="-122"/>
                <a:cs typeface="Arial" pitchFamily="34" charset="-120"/>
              </a:rPr>
              <a:t>Après une alerte, les rapports et les historiques aident le centre de contrôle à comprendre ce qui s’est passé avant, pendant et après l’événement.</a:t>
            </a:r>
            <a:endParaRPr lang="en-US" sz="1100">
              <a:latin typeface="Century Gothic" panose="020B0502020202020204" pitchFamily="34" charset="0"/>
            </a:endParaRPr>
          </a:p>
        </p:txBody>
      </p:sp>
      <p:sp>
        <p:nvSpPr>
          <p:cNvPr id="5" name="Text 3"/>
          <p:cNvSpPr/>
          <p:nvPr/>
        </p:nvSpPr>
        <p:spPr>
          <a:xfrm>
            <a:off x="814374" y="2358791"/>
            <a:ext cx="6007101" cy="279400"/>
          </a:xfrm>
          <a:prstGeom prst="rect">
            <a:avLst/>
          </a:prstGeom>
          <a:noFill/>
          <a:ln/>
        </p:spPr>
        <p:txBody>
          <a:bodyPr wrap="square" lIns="16933" tIns="16933" rIns="16933" bIns="16933" rtlCol="0" anchor="t">
            <a:normAutofit/>
          </a:bodyPr>
          <a:lstStyle/>
          <a:p>
            <a:pPr>
              <a:lnSpc>
                <a:spcPct val="116129"/>
              </a:lnSpc>
            </a:pPr>
            <a:r>
              <a:rPr lang="en-US" sz="1451" b="1">
                <a:solidFill>
                  <a:srgbClr val="0C3B45"/>
                </a:solidFill>
                <a:latin typeface="Century Gothic" panose="020B0502020202020204" pitchFamily="34" charset="0"/>
                <a:ea typeface="Arial" pitchFamily="34" charset="-122"/>
                <a:cs typeface="Arial" pitchFamily="34" charset="-120"/>
              </a:rPr>
              <a:t>Les informations disponibles peuvent inclure</a:t>
            </a:r>
            <a:endParaRPr lang="en-US" sz="1451">
              <a:solidFill>
                <a:srgbClr val="0C3B45"/>
              </a:solidFill>
              <a:latin typeface="Century Gothic" panose="020B0502020202020204" pitchFamily="34" charset="0"/>
            </a:endParaRPr>
          </a:p>
        </p:txBody>
      </p:sp>
      <p:sp>
        <p:nvSpPr>
          <p:cNvPr id="7" name="Text 5"/>
          <p:cNvSpPr/>
          <p:nvPr/>
        </p:nvSpPr>
        <p:spPr>
          <a:xfrm>
            <a:off x="1128554" y="2701647"/>
            <a:ext cx="5402499" cy="406400"/>
          </a:xfrm>
          <a:prstGeom prst="rect">
            <a:avLst/>
          </a:prstGeom>
          <a:noFill/>
          <a:ln/>
        </p:spPr>
        <p:txBody>
          <a:bodyPr wrap="square" lIns="16933" tIns="16933" rIns="16933" bIns="16933" rtlCol="0" anchor="t">
            <a:normAutofit lnSpcReduction="10000"/>
          </a:bodyPr>
          <a:lstStyle/>
          <a:p>
            <a:pPr>
              <a:lnSpc>
                <a:spcPct val="117391"/>
              </a:lnSpc>
            </a:pPr>
            <a:r>
              <a:rPr lang="en-US" sz="1100" b="1">
                <a:solidFill>
                  <a:srgbClr val="7F7F7F"/>
                </a:solidFill>
                <a:latin typeface="Century Gothic" panose="020B0502020202020204" pitchFamily="34" charset="0"/>
                <a:ea typeface="Arial" pitchFamily="34" charset="-122"/>
                <a:cs typeface="Arial" pitchFamily="34" charset="-120"/>
              </a:rPr>
              <a:t>Historique des positions : </a:t>
            </a:r>
            <a:r>
              <a:rPr lang="en-US" sz="1100">
                <a:solidFill>
                  <a:srgbClr val="7F7F7F"/>
                </a:solidFill>
                <a:latin typeface="Century Gothic" panose="020B0502020202020204" pitchFamily="34" charset="0"/>
                <a:ea typeface="Arial" pitchFamily="34" charset="-122"/>
                <a:cs typeface="Arial" pitchFamily="34" charset="-120"/>
              </a:rPr>
              <a:t>les déplacements de la personne pendant une période sélectionnée</a:t>
            </a:r>
            <a:endParaRPr lang="en-US" sz="1100">
              <a:solidFill>
                <a:srgbClr val="7F7F7F"/>
              </a:solidFill>
              <a:latin typeface="Century Gothic" panose="020B0502020202020204" pitchFamily="34" charset="0"/>
            </a:endParaRPr>
          </a:p>
        </p:txBody>
      </p:sp>
      <p:sp>
        <p:nvSpPr>
          <p:cNvPr id="9" name="Text 7"/>
          <p:cNvSpPr/>
          <p:nvPr/>
        </p:nvSpPr>
        <p:spPr>
          <a:xfrm>
            <a:off x="1128554" y="3171503"/>
            <a:ext cx="5402499" cy="406400"/>
          </a:xfrm>
          <a:prstGeom prst="rect">
            <a:avLst/>
          </a:prstGeom>
          <a:noFill/>
          <a:ln/>
        </p:spPr>
        <p:txBody>
          <a:bodyPr wrap="square" lIns="16933" tIns="16933" rIns="16933" bIns="16933" rtlCol="0" anchor="t">
            <a:normAutofit lnSpcReduction="10000"/>
          </a:bodyPr>
          <a:lstStyle/>
          <a:p>
            <a:pPr>
              <a:lnSpc>
                <a:spcPct val="117391"/>
              </a:lnSpc>
            </a:pPr>
            <a:r>
              <a:rPr lang="en-US" sz="1100" b="1">
                <a:solidFill>
                  <a:srgbClr val="7F7F7F"/>
                </a:solidFill>
                <a:latin typeface="Century Gothic" panose="020B0502020202020204" pitchFamily="34" charset="0"/>
                <a:ea typeface="Arial" pitchFamily="34" charset="-122"/>
                <a:cs typeface="Arial" pitchFamily="34" charset="-120"/>
              </a:rPr>
              <a:t>Historique des alertes : </a:t>
            </a:r>
            <a:r>
              <a:rPr lang="en-US" sz="1100">
                <a:solidFill>
                  <a:srgbClr val="7F7F7F"/>
                </a:solidFill>
                <a:latin typeface="Century Gothic" panose="020B0502020202020204" pitchFamily="34" charset="0"/>
                <a:ea typeface="Arial" pitchFamily="34" charset="-122"/>
                <a:cs typeface="Arial" pitchFamily="34" charset="-120"/>
              </a:rPr>
              <a:t>demandes d’urgence, entrées dans des zones interdites, destinations non atteintes et problèmes de communication</a:t>
            </a:r>
            <a:endParaRPr lang="en-US" sz="1100">
              <a:solidFill>
                <a:srgbClr val="7F7F7F"/>
              </a:solidFill>
              <a:latin typeface="Century Gothic" panose="020B0502020202020204" pitchFamily="34" charset="0"/>
            </a:endParaRPr>
          </a:p>
        </p:txBody>
      </p:sp>
      <p:sp>
        <p:nvSpPr>
          <p:cNvPr id="11" name="Text 9"/>
          <p:cNvSpPr/>
          <p:nvPr/>
        </p:nvSpPr>
        <p:spPr>
          <a:xfrm>
            <a:off x="1128554" y="3641359"/>
            <a:ext cx="5402499" cy="406400"/>
          </a:xfrm>
          <a:prstGeom prst="rect">
            <a:avLst/>
          </a:prstGeom>
          <a:noFill/>
          <a:ln/>
        </p:spPr>
        <p:txBody>
          <a:bodyPr wrap="square" lIns="16933" tIns="16933" rIns="16933" bIns="16933" rtlCol="0" anchor="t">
            <a:normAutofit lnSpcReduction="10000"/>
          </a:bodyPr>
          <a:lstStyle/>
          <a:p>
            <a:pPr>
              <a:lnSpc>
                <a:spcPct val="117391"/>
              </a:lnSpc>
            </a:pPr>
            <a:r>
              <a:rPr lang="en-US" sz="1100" b="1">
                <a:solidFill>
                  <a:srgbClr val="7F7F7F"/>
                </a:solidFill>
                <a:latin typeface="Century Gothic" panose="020B0502020202020204" pitchFamily="34" charset="0"/>
                <a:ea typeface="Arial" pitchFamily="34" charset="-122"/>
                <a:cs typeface="Arial" pitchFamily="34" charset="-120"/>
              </a:rPr>
              <a:t>Historique des trajets : </a:t>
            </a:r>
            <a:r>
              <a:rPr lang="en-US" sz="1100">
                <a:solidFill>
                  <a:srgbClr val="7F7F7F"/>
                </a:solidFill>
                <a:latin typeface="Century Gothic" panose="020B0502020202020204" pitchFamily="34" charset="0"/>
                <a:ea typeface="Arial" pitchFamily="34" charset="-122"/>
                <a:cs typeface="Arial" pitchFamily="34" charset="-120"/>
              </a:rPr>
              <a:t>vérification que les trajets prévus ont été effectués dans les délais</a:t>
            </a:r>
            <a:endParaRPr lang="en-US" sz="1100">
              <a:solidFill>
                <a:srgbClr val="7F7F7F"/>
              </a:solidFill>
              <a:latin typeface="Century Gothic" panose="020B0502020202020204" pitchFamily="34" charset="0"/>
            </a:endParaRPr>
          </a:p>
        </p:txBody>
      </p:sp>
      <p:sp>
        <p:nvSpPr>
          <p:cNvPr id="13" name="Text 11"/>
          <p:cNvSpPr/>
          <p:nvPr/>
        </p:nvSpPr>
        <p:spPr>
          <a:xfrm>
            <a:off x="1128554" y="4111215"/>
            <a:ext cx="5402499" cy="406400"/>
          </a:xfrm>
          <a:prstGeom prst="rect">
            <a:avLst/>
          </a:prstGeom>
          <a:noFill/>
          <a:ln/>
        </p:spPr>
        <p:txBody>
          <a:bodyPr wrap="square" lIns="16933" tIns="16933" rIns="16933" bIns="16933" rtlCol="0" anchor="t">
            <a:normAutofit lnSpcReduction="10000"/>
          </a:bodyPr>
          <a:lstStyle/>
          <a:p>
            <a:pPr>
              <a:lnSpc>
                <a:spcPct val="117391"/>
              </a:lnSpc>
            </a:pPr>
            <a:r>
              <a:rPr lang="en-US" sz="1100" b="1">
                <a:solidFill>
                  <a:srgbClr val="7F7F7F"/>
                </a:solidFill>
                <a:latin typeface="Century Gothic" panose="020B0502020202020204" pitchFamily="34" charset="0"/>
                <a:ea typeface="Arial" pitchFamily="34" charset="-122"/>
                <a:cs typeface="Arial" pitchFamily="34" charset="-120"/>
              </a:rPr>
              <a:t>Historique des lieux : </a:t>
            </a:r>
            <a:r>
              <a:rPr lang="en-US" sz="1100">
                <a:solidFill>
                  <a:srgbClr val="7F7F7F"/>
                </a:solidFill>
                <a:latin typeface="Century Gothic" panose="020B0502020202020204" pitchFamily="34" charset="0"/>
                <a:ea typeface="Arial" pitchFamily="34" charset="-122"/>
                <a:cs typeface="Arial" pitchFamily="34" charset="-120"/>
              </a:rPr>
              <a:t>heures d’arrivée et de départ de lieux tels que le domicile, l’école ou le lieu de travail</a:t>
            </a:r>
            <a:endParaRPr lang="en-US" sz="1100">
              <a:solidFill>
                <a:srgbClr val="7F7F7F"/>
              </a:solidFill>
              <a:latin typeface="Century Gothic" panose="020B0502020202020204" pitchFamily="34" charset="0"/>
            </a:endParaRPr>
          </a:p>
        </p:txBody>
      </p:sp>
      <p:sp>
        <p:nvSpPr>
          <p:cNvPr id="15" name="Text 13"/>
          <p:cNvSpPr/>
          <p:nvPr/>
        </p:nvSpPr>
        <p:spPr>
          <a:xfrm>
            <a:off x="1128554" y="4581071"/>
            <a:ext cx="5402499" cy="406400"/>
          </a:xfrm>
          <a:prstGeom prst="rect">
            <a:avLst/>
          </a:prstGeom>
          <a:noFill/>
          <a:ln/>
        </p:spPr>
        <p:txBody>
          <a:bodyPr wrap="square" lIns="16933" tIns="16933" rIns="16933" bIns="16933" rtlCol="0" anchor="t">
            <a:normAutofit lnSpcReduction="10000"/>
          </a:bodyPr>
          <a:lstStyle/>
          <a:p>
            <a:pPr>
              <a:lnSpc>
                <a:spcPct val="117391"/>
              </a:lnSpc>
            </a:pPr>
            <a:r>
              <a:rPr lang="en-US" sz="1100" b="1">
                <a:solidFill>
                  <a:srgbClr val="7F7F7F"/>
                </a:solidFill>
                <a:latin typeface="Century Gothic" panose="020B0502020202020204" pitchFamily="34" charset="0"/>
                <a:ea typeface="Arial" pitchFamily="34" charset="-122"/>
                <a:cs typeface="Arial" pitchFamily="34" charset="-120"/>
              </a:rPr>
              <a:t>Notes d’intervention : </a:t>
            </a:r>
            <a:r>
              <a:rPr lang="en-US" sz="1100">
                <a:solidFill>
                  <a:srgbClr val="7F7F7F"/>
                </a:solidFill>
                <a:latin typeface="Century Gothic" panose="020B0502020202020204" pitchFamily="34" charset="0"/>
                <a:ea typeface="Arial" pitchFamily="34" charset="-122"/>
                <a:cs typeface="Arial" pitchFamily="34" charset="-120"/>
              </a:rPr>
              <a:t>personnes contactées, mesures prises et résolution de l’incident</a:t>
            </a:r>
            <a:endParaRPr lang="en-US" sz="1100">
              <a:solidFill>
                <a:srgbClr val="7F7F7F"/>
              </a:solidFill>
              <a:latin typeface="Century Gothic" panose="020B0502020202020204" pitchFamily="34" charset="0"/>
            </a:endParaRPr>
          </a:p>
        </p:txBody>
      </p:sp>
      <p:sp>
        <p:nvSpPr>
          <p:cNvPr id="17" name="Text 15"/>
          <p:cNvSpPr/>
          <p:nvPr/>
        </p:nvSpPr>
        <p:spPr>
          <a:xfrm>
            <a:off x="1128554" y="5050927"/>
            <a:ext cx="5402499" cy="406400"/>
          </a:xfrm>
          <a:prstGeom prst="rect">
            <a:avLst/>
          </a:prstGeom>
          <a:noFill/>
          <a:ln/>
        </p:spPr>
        <p:txBody>
          <a:bodyPr wrap="square" lIns="16933" tIns="16933" rIns="16933" bIns="16933" rtlCol="0" anchor="t">
            <a:normAutofit lnSpcReduction="10000"/>
          </a:bodyPr>
          <a:lstStyle/>
          <a:p>
            <a:pPr>
              <a:lnSpc>
                <a:spcPct val="117391"/>
              </a:lnSpc>
            </a:pPr>
            <a:r>
              <a:rPr lang="en-US" sz="1100" b="1">
                <a:solidFill>
                  <a:srgbClr val="7F7F7F"/>
                </a:solidFill>
                <a:latin typeface="Century Gothic" panose="020B0502020202020204" pitchFamily="34" charset="0"/>
                <a:ea typeface="Arial" pitchFamily="34" charset="-122"/>
                <a:cs typeface="Arial" pitchFamily="34" charset="-120"/>
              </a:rPr>
              <a:t>Données exportables : </a:t>
            </a:r>
            <a:r>
              <a:rPr lang="en-US" sz="1100">
                <a:solidFill>
                  <a:srgbClr val="7F7F7F"/>
                </a:solidFill>
                <a:latin typeface="Century Gothic" panose="020B0502020202020204" pitchFamily="34" charset="0"/>
                <a:ea typeface="Arial" pitchFamily="34" charset="-122"/>
                <a:cs typeface="Arial" pitchFamily="34" charset="-120"/>
              </a:rPr>
              <a:t>informations destinées au suivi, à la traçabilité ou aux rapports clients</a:t>
            </a:r>
            <a:endParaRPr lang="en-US" sz="1100">
              <a:solidFill>
                <a:srgbClr val="7F7F7F"/>
              </a:solidFill>
              <a:latin typeface="Century Gothic" panose="020B0502020202020204" pitchFamily="34" charset="0"/>
            </a:endParaRPr>
          </a:p>
        </p:txBody>
      </p:sp>
      <p:sp>
        <p:nvSpPr>
          <p:cNvPr id="18" name="Text 16"/>
          <p:cNvSpPr/>
          <p:nvPr/>
        </p:nvSpPr>
        <p:spPr>
          <a:xfrm>
            <a:off x="814374" y="5571605"/>
            <a:ext cx="5624831" cy="431756"/>
          </a:xfrm>
          <a:prstGeom prst="rect">
            <a:avLst/>
          </a:prstGeom>
          <a:noFill/>
          <a:ln/>
        </p:spPr>
        <p:txBody>
          <a:bodyPr wrap="square" lIns="16933" tIns="16933" rIns="16933" bIns="16933" rtlCol="0" anchor="t">
            <a:normAutofit/>
          </a:bodyPr>
          <a:lstStyle/>
          <a:p>
            <a:pPr>
              <a:lnSpc>
                <a:spcPct val="125217"/>
              </a:lnSpc>
            </a:pPr>
            <a:r>
              <a:rPr lang="en-US" sz="1100" b="1">
                <a:solidFill>
                  <a:srgbClr val="7F7F7F"/>
                </a:solidFill>
                <a:latin typeface="Century Gothic" panose="020B0502020202020204" pitchFamily="34" charset="0"/>
                <a:ea typeface="Arial" pitchFamily="34" charset="-122"/>
                <a:cs typeface="Arial" pitchFamily="34" charset="-120"/>
              </a:rPr>
              <a:t>Des historiques clairs facilitent un suivi éclairé et offrent une vue plus complète de l’incident.</a:t>
            </a:r>
            <a:endParaRPr lang="en-US" sz="1100">
              <a:solidFill>
                <a:srgbClr val="7F7F7F"/>
              </a:solidFill>
              <a:latin typeface="Century Gothic" panose="020B0502020202020204" pitchFamily="34" charset="0"/>
            </a:endParaRPr>
          </a:p>
        </p:txBody>
      </p:sp>
      <p:sp>
        <p:nvSpPr>
          <p:cNvPr id="19" name="Shape 17"/>
          <p:cNvSpPr/>
          <p:nvPr/>
        </p:nvSpPr>
        <p:spPr>
          <a:xfrm>
            <a:off x="6985705" y="1688912"/>
            <a:ext cx="4686212" cy="1803356"/>
          </a:xfrm>
          <a:prstGeom prst="rect">
            <a:avLst/>
          </a:prstGeom>
          <a:solidFill>
            <a:srgbClr val="FFFFFF"/>
          </a:solidFill>
          <a:ln/>
          <a:effectLst>
            <a:outerShdw blurRad="285750" dist="114300" dir="5400000" algn="bl" rotWithShape="0">
              <a:srgbClr val="000000">
                <a:alpha val="14000"/>
              </a:srgbClr>
            </a:outerShdw>
          </a:effectLst>
        </p:spPr>
        <p:txBody>
          <a:bodyPr/>
          <a:lstStyle/>
          <a:p>
            <a:endParaRPr lang="en-US" sz="600">
              <a:latin typeface="Century Gothic" panose="020B0502020202020204" pitchFamily="34" charset="0"/>
            </a:endParaRPr>
          </a:p>
        </p:txBody>
      </p:sp>
      <p:pic>
        <p:nvPicPr>
          <p:cNvPr id="20" name="Image 0" descr="preencoded.png"/>
          <p:cNvPicPr>
            <a:picLocks noChangeAspect="1"/>
          </p:cNvPicPr>
          <p:nvPr/>
        </p:nvPicPr>
        <p:blipFill>
          <a:blip r:embed="rId3"/>
          <a:srcRect l="-88" r="-88"/>
          <a:stretch/>
        </p:blipFill>
        <p:spPr>
          <a:xfrm>
            <a:off x="7074561" y="1777768"/>
            <a:ext cx="4508501" cy="1625644"/>
          </a:xfrm>
          <a:prstGeom prst="rect">
            <a:avLst/>
          </a:prstGeom>
        </p:spPr>
      </p:pic>
      <p:sp>
        <p:nvSpPr>
          <p:cNvPr id="21" name="Text 18"/>
          <p:cNvSpPr/>
          <p:nvPr/>
        </p:nvSpPr>
        <p:spPr>
          <a:xfrm>
            <a:off x="6985706" y="3543200"/>
            <a:ext cx="5154833" cy="190544"/>
          </a:xfrm>
          <a:prstGeom prst="rect">
            <a:avLst/>
          </a:prstGeom>
          <a:noFill/>
          <a:ln/>
        </p:spPr>
        <p:txBody>
          <a:bodyPr wrap="square" lIns="16933" tIns="16933" rIns="16933" bIns="16933" rtlCol="0" anchor="t">
            <a:normAutofit/>
          </a:bodyPr>
          <a:lstStyle/>
          <a:p>
            <a:pPr>
              <a:lnSpc>
                <a:spcPct val="111429"/>
              </a:lnSpc>
            </a:pPr>
            <a:r>
              <a:rPr lang="en-US" sz="1000">
                <a:solidFill>
                  <a:srgbClr val="747373"/>
                </a:solidFill>
                <a:latin typeface="Century Gothic" panose="020B0502020202020204" pitchFamily="34" charset="0"/>
                <a:ea typeface="Arial" pitchFamily="34" charset="-122"/>
                <a:cs typeface="Arial" pitchFamily="34" charset="-120"/>
              </a:rPr>
              <a:t>Rapports programmés de suivi personnel</a:t>
            </a:r>
            <a:endParaRPr lang="en-US" sz="1000">
              <a:latin typeface="Century Gothic" panose="020B0502020202020204" pitchFamily="34" charset="0"/>
            </a:endParaRPr>
          </a:p>
        </p:txBody>
      </p:sp>
      <p:sp>
        <p:nvSpPr>
          <p:cNvPr id="23" name="Shape 4">
            <a:extLst>
              <a:ext uri="{FF2B5EF4-FFF2-40B4-BE49-F238E27FC236}">
                <a16:creationId xmlns:a16="http://schemas.microsoft.com/office/drawing/2014/main" id="{9B6D2E8B-2661-6D46-EB18-CEEF91B2D277}"/>
              </a:ext>
            </a:extLst>
          </p:cNvPr>
          <p:cNvSpPr/>
          <p:nvPr/>
        </p:nvSpPr>
        <p:spPr>
          <a:xfrm rot="2700000">
            <a:off x="846119" y="2759414"/>
            <a:ext cx="97923" cy="97923"/>
          </a:xfrm>
          <a:prstGeom prst="rect">
            <a:avLst/>
          </a:prstGeom>
          <a:solidFill>
            <a:srgbClr val="0C3B45"/>
          </a:solidFill>
          <a:ln w="12700">
            <a:noFill/>
            <a:prstDash val="solid"/>
          </a:ln>
        </p:spPr>
        <p:txBody>
          <a:bodyPr/>
          <a:lstStyle/>
          <a:p>
            <a:endParaRPr lang="en-US"/>
          </a:p>
        </p:txBody>
      </p:sp>
      <p:sp>
        <p:nvSpPr>
          <p:cNvPr id="24" name="Shape 10">
            <a:extLst>
              <a:ext uri="{FF2B5EF4-FFF2-40B4-BE49-F238E27FC236}">
                <a16:creationId xmlns:a16="http://schemas.microsoft.com/office/drawing/2014/main" id="{33DFA438-BB66-6E57-65B6-617D9F773BD9}"/>
              </a:ext>
            </a:extLst>
          </p:cNvPr>
          <p:cNvSpPr/>
          <p:nvPr/>
        </p:nvSpPr>
        <p:spPr>
          <a:xfrm rot="2700000">
            <a:off x="846120" y="3158328"/>
            <a:ext cx="97923" cy="97923"/>
          </a:xfrm>
          <a:prstGeom prst="rect">
            <a:avLst/>
          </a:prstGeom>
          <a:solidFill>
            <a:srgbClr val="0C3B45"/>
          </a:solidFill>
          <a:ln w="12700">
            <a:noFill/>
            <a:prstDash val="solid"/>
          </a:ln>
        </p:spPr>
        <p:txBody>
          <a:bodyPr/>
          <a:lstStyle/>
          <a:p>
            <a:endParaRPr lang="en-US"/>
          </a:p>
        </p:txBody>
      </p:sp>
      <p:sp>
        <p:nvSpPr>
          <p:cNvPr id="25" name="Shape 16">
            <a:extLst>
              <a:ext uri="{FF2B5EF4-FFF2-40B4-BE49-F238E27FC236}">
                <a16:creationId xmlns:a16="http://schemas.microsoft.com/office/drawing/2014/main" id="{EB26FC03-D922-0114-8786-09B59935054A}"/>
              </a:ext>
            </a:extLst>
          </p:cNvPr>
          <p:cNvSpPr/>
          <p:nvPr/>
        </p:nvSpPr>
        <p:spPr>
          <a:xfrm rot="2700000">
            <a:off x="846121" y="3680326"/>
            <a:ext cx="97923" cy="97923"/>
          </a:xfrm>
          <a:prstGeom prst="rect">
            <a:avLst/>
          </a:prstGeom>
          <a:solidFill>
            <a:srgbClr val="0C3B45"/>
          </a:solidFill>
          <a:ln w="12700">
            <a:noFill/>
            <a:prstDash val="solid"/>
          </a:ln>
        </p:spPr>
        <p:txBody>
          <a:bodyPr/>
          <a:lstStyle/>
          <a:p>
            <a:endParaRPr lang="en-US"/>
          </a:p>
        </p:txBody>
      </p:sp>
      <p:sp>
        <p:nvSpPr>
          <p:cNvPr id="26" name="Shape 4">
            <a:extLst>
              <a:ext uri="{FF2B5EF4-FFF2-40B4-BE49-F238E27FC236}">
                <a16:creationId xmlns:a16="http://schemas.microsoft.com/office/drawing/2014/main" id="{9F30744F-A103-ACAF-F5D4-29C17D1E2102}"/>
              </a:ext>
            </a:extLst>
          </p:cNvPr>
          <p:cNvSpPr/>
          <p:nvPr/>
        </p:nvSpPr>
        <p:spPr>
          <a:xfrm rot="2700000">
            <a:off x="841203" y="4652174"/>
            <a:ext cx="97923" cy="97923"/>
          </a:xfrm>
          <a:prstGeom prst="rect">
            <a:avLst/>
          </a:prstGeom>
          <a:solidFill>
            <a:srgbClr val="0C3B45"/>
          </a:solidFill>
          <a:ln w="12700">
            <a:noFill/>
            <a:prstDash val="solid"/>
          </a:ln>
        </p:spPr>
        <p:txBody>
          <a:bodyPr/>
          <a:lstStyle/>
          <a:p>
            <a:endParaRPr lang="en-US"/>
          </a:p>
        </p:txBody>
      </p:sp>
      <p:sp>
        <p:nvSpPr>
          <p:cNvPr id="27" name="Shape 4">
            <a:extLst>
              <a:ext uri="{FF2B5EF4-FFF2-40B4-BE49-F238E27FC236}">
                <a16:creationId xmlns:a16="http://schemas.microsoft.com/office/drawing/2014/main" id="{F8BECF1F-8103-C0DD-8523-CAE86F17F134}"/>
              </a:ext>
            </a:extLst>
          </p:cNvPr>
          <p:cNvSpPr/>
          <p:nvPr/>
        </p:nvSpPr>
        <p:spPr>
          <a:xfrm rot="2700000">
            <a:off x="840235" y="5102028"/>
            <a:ext cx="97923" cy="97923"/>
          </a:xfrm>
          <a:prstGeom prst="rect">
            <a:avLst/>
          </a:prstGeom>
          <a:solidFill>
            <a:srgbClr val="0C3B45"/>
          </a:solidFill>
          <a:ln w="12700">
            <a:noFill/>
            <a:prstDash val="solid"/>
          </a:ln>
        </p:spPr>
        <p:txBody>
          <a:bodyPr/>
          <a:lstStyle/>
          <a:p>
            <a:endParaRPr lang="en-US"/>
          </a:p>
        </p:txBody>
      </p:sp>
      <p:sp>
        <p:nvSpPr>
          <p:cNvPr id="28" name="Shape 16">
            <a:extLst>
              <a:ext uri="{FF2B5EF4-FFF2-40B4-BE49-F238E27FC236}">
                <a16:creationId xmlns:a16="http://schemas.microsoft.com/office/drawing/2014/main" id="{18753315-3AB1-8A4D-C5C5-5763639BEFB0}"/>
              </a:ext>
            </a:extLst>
          </p:cNvPr>
          <p:cNvSpPr/>
          <p:nvPr/>
        </p:nvSpPr>
        <p:spPr>
          <a:xfrm rot="2700000">
            <a:off x="841202" y="4175650"/>
            <a:ext cx="97923" cy="97923"/>
          </a:xfrm>
          <a:prstGeom prst="rect">
            <a:avLst/>
          </a:prstGeom>
          <a:solidFill>
            <a:srgbClr val="0C3B45"/>
          </a:solidFill>
          <a:ln w="12700">
            <a:noFill/>
            <a:prstDash val="solid"/>
          </a:ln>
        </p:spPr>
        <p:txBody>
          <a:bodyPr/>
          <a:lstStyle/>
          <a:p>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8">
    <p:bg>
      <p:bgPr>
        <a:solidFill>
          <a:srgbClr val="FFFFFF"/>
        </a:solidFill>
        <a:effectLst/>
      </p:bgPr>
    </p:bg>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rcRect l="31914" r="19560"/>
          <a:stretch/>
        </p:blipFill>
        <p:spPr>
          <a:xfrm>
            <a:off x="265471" y="285134"/>
            <a:ext cx="4778693" cy="6272981"/>
          </a:xfrm>
          <a:prstGeom prst="rect">
            <a:avLst/>
          </a:prstGeom>
        </p:spPr>
      </p:pic>
      <p:sp>
        <p:nvSpPr>
          <p:cNvPr id="6" name="Text 3"/>
          <p:cNvSpPr/>
          <p:nvPr/>
        </p:nvSpPr>
        <p:spPr>
          <a:xfrm>
            <a:off x="5248722" y="1359582"/>
            <a:ext cx="6007101" cy="419079"/>
          </a:xfrm>
          <a:prstGeom prst="rect">
            <a:avLst/>
          </a:prstGeom>
          <a:noFill/>
          <a:ln/>
        </p:spPr>
        <p:txBody>
          <a:bodyPr wrap="square" lIns="16933" tIns="16933" rIns="16933" bIns="16933" rtlCol="0" anchor="t">
            <a:normAutofit lnSpcReduction="10000"/>
          </a:bodyPr>
          <a:lstStyle/>
          <a:p>
            <a:pPr>
              <a:lnSpc>
                <a:spcPct val="94576"/>
              </a:lnSpc>
            </a:pPr>
            <a:r>
              <a:rPr lang="en-US" sz="2800" b="1">
                <a:solidFill>
                  <a:srgbClr val="0C3B45"/>
                </a:solidFill>
                <a:latin typeface="Century Gothic" panose="020B0502020202020204" pitchFamily="34" charset="0"/>
                <a:ea typeface="Arial" pitchFamily="34" charset="-122"/>
                <a:cs typeface="Arial" pitchFamily="34" charset="-120"/>
              </a:rPr>
              <a:t>Le trajet entre l’école et la maison</a:t>
            </a:r>
            <a:endParaRPr lang="en-US" sz="2800">
              <a:solidFill>
                <a:srgbClr val="0C3B45"/>
              </a:solidFill>
              <a:latin typeface="Century Gothic" panose="020B0502020202020204" pitchFamily="34" charset="0"/>
            </a:endParaRPr>
          </a:p>
        </p:txBody>
      </p:sp>
      <p:sp>
        <p:nvSpPr>
          <p:cNvPr id="7" name="Text 4"/>
          <p:cNvSpPr/>
          <p:nvPr/>
        </p:nvSpPr>
        <p:spPr>
          <a:xfrm>
            <a:off x="5248722" y="1920723"/>
            <a:ext cx="5624831" cy="444544"/>
          </a:xfrm>
          <a:prstGeom prst="rect">
            <a:avLst/>
          </a:prstGeom>
          <a:noFill/>
          <a:ln/>
        </p:spPr>
        <p:txBody>
          <a:bodyPr wrap="square" lIns="16933" tIns="16933" rIns="16933" bIns="16933" rtlCol="0" anchor="t">
            <a:normAutofit/>
          </a:bodyPr>
          <a:lstStyle/>
          <a:p>
            <a:pPr>
              <a:lnSpc>
                <a:spcPct val="129130"/>
              </a:lnSpc>
            </a:pPr>
            <a:r>
              <a:rPr lang="en-US" sz="1100">
                <a:solidFill>
                  <a:srgbClr val="5F5F5F"/>
                </a:solidFill>
                <a:latin typeface="Century Gothic" panose="020B0502020202020204" pitchFamily="34" charset="0"/>
                <a:ea typeface="Arial" pitchFamily="34" charset="-122"/>
                <a:cs typeface="Arial" pitchFamily="34" charset="-120"/>
              </a:rPr>
              <a:t>Votre enfant se rend de l’école à la maison en utilisant l’application de suivi ou un dispositif de suivi personnel compatible.</a:t>
            </a:r>
            <a:endParaRPr lang="en-US" sz="1100">
              <a:latin typeface="Century Gothic" panose="020B0502020202020204" pitchFamily="34" charset="0"/>
            </a:endParaRPr>
          </a:p>
        </p:txBody>
      </p:sp>
      <p:sp>
        <p:nvSpPr>
          <p:cNvPr id="8" name="Text 5"/>
          <p:cNvSpPr/>
          <p:nvPr/>
        </p:nvSpPr>
        <p:spPr>
          <a:xfrm>
            <a:off x="5327379" y="2672128"/>
            <a:ext cx="6007101" cy="279400"/>
          </a:xfrm>
          <a:prstGeom prst="rect">
            <a:avLst/>
          </a:prstGeom>
          <a:noFill/>
          <a:ln/>
        </p:spPr>
        <p:txBody>
          <a:bodyPr wrap="square" lIns="16933" tIns="16933" rIns="16933" bIns="16933" rtlCol="0" anchor="t">
            <a:normAutofit/>
          </a:bodyPr>
          <a:lstStyle/>
          <a:p>
            <a:pPr>
              <a:lnSpc>
                <a:spcPct val="116129"/>
              </a:lnSpc>
            </a:pPr>
            <a:r>
              <a:rPr lang="en-US" sz="1451" b="1">
                <a:solidFill>
                  <a:srgbClr val="0C3B45"/>
                </a:solidFill>
                <a:latin typeface="Century Gothic" panose="020B0502020202020204" pitchFamily="34" charset="0"/>
                <a:ea typeface="Arial" pitchFamily="34" charset="-122"/>
                <a:cs typeface="Arial" pitchFamily="34" charset="-120"/>
              </a:rPr>
              <a:t>Comment le service vous aide</a:t>
            </a:r>
            <a:endParaRPr lang="en-US" sz="1451">
              <a:solidFill>
                <a:srgbClr val="0C3B45"/>
              </a:solidFill>
              <a:latin typeface="Century Gothic" panose="020B0502020202020204" pitchFamily="34" charset="0"/>
            </a:endParaRPr>
          </a:p>
        </p:txBody>
      </p:sp>
      <p:sp>
        <p:nvSpPr>
          <p:cNvPr id="10" name="Text 7"/>
          <p:cNvSpPr/>
          <p:nvPr/>
        </p:nvSpPr>
        <p:spPr>
          <a:xfrm>
            <a:off x="5543235" y="3027662"/>
            <a:ext cx="5769659" cy="215900"/>
          </a:xfrm>
          <a:prstGeom prst="rect">
            <a:avLst/>
          </a:prstGeom>
          <a:noFill/>
          <a:ln/>
        </p:spPr>
        <p:txBody>
          <a:bodyPr wrap="square" lIns="16933" tIns="16933" rIns="16933" bIns="16933" rtlCol="0" anchor="t">
            <a:normAutofit/>
          </a:bodyPr>
          <a:lstStyle/>
          <a:p>
            <a:pPr>
              <a:lnSpc>
                <a:spcPct val="117391"/>
              </a:lnSpc>
            </a:pPr>
            <a:r>
              <a:rPr lang="en-US" sz="1100">
                <a:solidFill>
                  <a:srgbClr val="333333"/>
                </a:solidFill>
                <a:latin typeface="Century Gothic" panose="020B0502020202020204" pitchFamily="34" charset="0"/>
                <a:ea typeface="Arial" pitchFamily="34" charset="-122"/>
                <a:cs typeface="Arial" pitchFamily="34" charset="-120"/>
              </a:rPr>
              <a:t>Vous pouvez consulter sa position pendant le trajet</a:t>
            </a:r>
            <a:endParaRPr lang="en-US" sz="1100">
              <a:latin typeface="Century Gothic" panose="020B0502020202020204" pitchFamily="34" charset="0"/>
            </a:endParaRPr>
          </a:p>
        </p:txBody>
      </p:sp>
      <p:sp>
        <p:nvSpPr>
          <p:cNvPr id="12" name="Text 9"/>
          <p:cNvSpPr/>
          <p:nvPr/>
        </p:nvSpPr>
        <p:spPr>
          <a:xfrm>
            <a:off x="5543235" y="3319695"/>
            <a:ext cx="5769659" cy="215900"/>
          </a:xfrm>
          <a:prstGeom prst="rect">
            <a:avLst/>
          </a:prstGeom>
          <a:noFill/>
          <a:ln/>
        </p:spPr>
        <p:txBody>
          <a:bodyPr wrap="square" lIns="16933" tIns="16933" rIns="16933" bIns="16933" rtlCol="0" anchor="t">
            <a:normAutofit/>
          </a:bodyPr>
          <a:lstStyle/>
          <a:p>
            <a:pPr>
              <a:lnSpc>
                <a:spcPct val="117391"/>
              </a:lnSpc>
            </a:pPr>
            <a:r>
              <a:rPr lang="en-US" sz="1100">
                <a:solidFill>
                  <a:srgbClr val="333333"/>
                </a:solidFill>
                <a:latin typeface="Century Gothic" panose="020B0502020202020204" pitchFamily="34" charset="0"/>
                <a:ea typeface="Arial" pitchFamily="34" charset="-122"/>
                <a:cs typeface="Arial" pitchFamily="34" charset="-120"/>
              </a:rPr>
              <a:t>L’école et le domicile peuvent être enregistrés comme lieux habituels</a:t>
            </a:r>
            <a:endParaRPr lang="en-US" sz="1100">
              <a:latin typeface="Century Gothic" panose="020B0502020202020204" pitchFamily="34" charset="0"/>
            </a:endParaRPr>
          </a:p>
        </p:txBody>
      </p:sp>
      <p:sp>
        <p:nvSpPr>
          <p:cNvPr id="14" name="Text 11"/>
          <p:cNvSpPr/>
          <p:nvPr/>
        </p:nvSpPr>
        <p:spPr>
          <a:xfrm>
            <a:off x="5543235" y="3611730"/>
            <a:ext cx="5769659" cy="215900"/>
          </a:xfrm>
          <a:prstGeom prst="rect">
            <a:avLst/>
          </a:prstGeom>
          <a:noFill/>
          <a:ln/>
        </p:spPr>
        <p:txBody>
          <a:bodyPr wrap="square" lIns="16933" tIns="16933" rIns="16933" bIns="16933" rtlCol="0" anchor="t">
            <a:normAutofit/>
          </a:bodyPr>
          <a:lstStyle/>
          <a:p>
            <a:pPr>
              <a:lnSpc>
                <a:spcPct val="117391"/>
              </a:lnSpc>
            </a:pPr>
            <a:r>
              <a:rPr lang="en-US" sz="1100">
                <a:solidFill>
                  <a:srgbClr val="333333"/>
                </a:solidFill>
                <a:latin typeface="Century Gothic" panose="020B0502020202020204" pitchFamily="34" charset="0"/>
                <a:ea typeface="Arial" pitchFamily="34" charset="-122"/>
                <a:cs typeface="Arial" pitchFamily="34" charset="-120"/>
              </a:rPr>
              <a:t>Une alerte peut signaler que le trajet dure plus longtemps que prévu</a:t>
            </a:r>
            <a:endParaRPr lang="en-US" sz="1100">
              <a:latin typeface="Century Gothic" panose="020B0502020202020204" pitchFamily="34" charset="0"/>
            </a:endParaRPr>
          </a:p>
        </p:txBody>
      </p:sp>
      <p:sp>
        <p:nvSpPr>
          <p:cNvPr id="16" name="Text 13"/>
          <p:cNvSpPr/>
          <p:nvPr/>
        </p:nvSpPr>
        <p:spPr>
          <a:xfrm>
            <a:off x="5543235" y="3903763"/>
            <a:ext cx="5769659" cy="215900"/>
          </a:xfrm>
          <a:prstGeom prst="rect">
            <a:avLst/>
          </a:prstGeom>
          <a:noFill/>
          <a:ln/>
        </p:spPr>
        <p:txBody>
          <a:bodyPr wrap="square" lIns="16933" tIns="16933" rIns="16933" bIns="16933" rtlCol="0" anchor="t">
            <a:normAutofit/>
          </a:bodyPr>
          <a:lstStyle/>
          <a:p>
            <a:pPr>
              <a:lnSpc>
                <a:spcPct val="117391"/>
              </a:lnSpc>
            </a:pPr>
            <a:r>
              <a:rPr lang="en-US" sz="1100">
                <a:solidFill>
                  <a:srgbClr val="333333"/>
                </a:solidFill>
                <a:latin typeface="Century Gothic" panose="020B0502020202020204" pitchFamily="34" charset="0"/>
                <a:ea typeface="Arial" pitchFamily="34" charset="-122"/>
                <a:cs typeface="Arial" pitchFamily="34" charset="-120"/>
              </a:rPr>
              <a:t>Une alerte peut signaler que votre enfant n’est pas arrivé à la maison</a:t>
            </a:r>
            <a:endParaRPr lang="en-US" sz="1100">
              <a:latin typeface="Century Gothic" panose="020B0502020202020204" pitchFamily="34" charset="0"/>
            </a:endParaRPr>
          </a:p>
        </p:txBody>
      </p:sp>
      <p:sp>
        <p:nvSpPr>
          <p:cNvPr id="18" name="Text 15"/>
          <p:cNvSpPr/>
          <p:nvPr/>
        </p:nvSpPr>
        <p:spPr>
          <a:xfrm>
            <a:off x="5543235" y="4195796"/>
            <a:ext cx="5769659" cy="215900"/>
          </a:xfrm>
          <a:prstGeom prst="rect">
            <a:avLst/>
          </a:prstGeom>
          <a:noFill/>
          <a:ln/>
        </p:spPr>
        <p:txBody>
          <a:bodyPr wrap="square" lIns="16933" tIns="16933" rIns="16933" bIns="16933" rtlCol="0" anchor="t">
            <a:normAutofit/>
          </a:bodyPr>
          <a:lstStyle/>
          <a:p>
            <a:pPr>
              <a:lnSpc>
                <a:spcPct val="117391"/>
              </a:lnSpc>
            </a:pPr>
            <a:r>
              <a:rPr lang="en-US" sz="1100">
                <a:solidFill>
                  <a:srgbClr val="333333"/>
                </a:solidFill>
                <a:latin typeface="Century Gothic" panose="020B0502020202020204" pitchFamily="34" charset="0"/>
                <a:ea typeface="Arial" pitchFamily="34" charset="-122"/>
                <a:cs typeface="Arial" pitchFamily="34" charset="-120"/>
              </a:rPr>
              <a:t>Votre enfant peut déclencher une demande d’urgence s’il a besoin d’aide</a:t>
            </a:r>
            <a:endParaRPr lang="en-US" sz="1100">
              <a:latin typeface="Century Gothic" panose="020B0502020202020204" pitchFamily="34" charset="0"/>
            </a:endParaRPr>
          </a:p>
        </p:txBody>
      </p:sp>
      <p:sp>
        <p:nvSpPr>
          <p:cNvPr id="19" name="Text 16"/>
          <p:cNvSpPr/>
          <p:nvPr/>
        </p:nvSpPr>
        <p:spPr>
          <a:xfrm>
            <a:off x="5327379" y="4538652"/>
            <a:ext cx="6007101" cy="279400"/>
          </a:xfrm>
          <a:prstGeom prst="rect">
            <a:avLst/>
          </a:prstGeom>
          <a:noFill/>
          <a:ln/>
        </p:spPr>
        <p:txBody>
          <a:bodyPr wrap="square" lIns="16933" tIns="16933" rIns="16933" bIns="16933" rtlCol="0" anchor="t">
            <a:normAutofit/>
          </a:bodyPr>
          <a:lstStyle/>
          <a:p>
            <a:pPr>
              <a:lnSpc>
                <a:spcPct val="116129"/>
              </a:lnSpc>
            </a:pPr>
            <a:r>
              <a:rPr lang="en-US" sz="1451" b="1">
                <a:solidFill>
                  <a:srgbClr val="0C3B45"/>
                </a:solidFill>
                <a:latin typeface="Century Gothic" panose="020B0502020202020204" pitchFamily="34" charset="0"/>
                <a:ea typeface="Arial" pitchFamily="34" charset="-122"/>
                <a:cs typeface="Arial" pitchFamily="34" charset="-120"/>
              </a:rPr>
              <a:t>Résultat</a:t>
            </a:r>
            <a:endParaRPr lang="en-US" sz="1451">
              <a:solidFill>
                <a:srgbClr val="0C3B45"/>
              </a:solidFill>
              <a:latin typeface="Century Gothic" panose="020B0502020202020204" pitchFamily="34" charset="0"/>
            </a:endParaRPr>
          </a:p>
        </p:txBody>
      </p:sp>
      <p:sp>
        <p:nvSpPr>
          <p:cNvPr id="20" name="Text 17"/>
          <p:cNvSpPr/>
          <p:nvPr/>
        </p:nvSpPr>
        <p:spPr>
          <a:xfrm>
            <a:off x="5327379" y="4843364"/>
            <a:ext cx="5624831" cy="838112"/>
          </a:xfrm>
          <a:prstGeom prst="rect">
            <a:avLst/>
          </a:prstGeom>
          <a:noFill/>
          <a:ln/>
        </p:spPr>
        <p:txBody>
          <a:bodyPr wrap="square" lIns="16933" tIns="16933" rIns="16933" bIns="16933" rtlCol="0" anchor="t">
            <a:normAutofit/>
          </a:bodyPr>
          <a:lstStyle/>
          <a:p>
            <a:pPr>
              <a:lnSpc>
                <a:spcPct val="125217"/>
              </a:lnSpc>
            </a:pPr>
            <a:r>
              <a:rPr lang="en-US" sz="1100">
                <a:solidFill>
                  <a:srgbClr val="333333"/>
                </a:solidFill>
                <a:latin typeface="Century Gothic" panose="020B0502020202020204" pitchFamily="34" charset="0"/>
                <a:ea typeface="Arial" pitchFamily="34" charset="-122"/>
                <a:cs typeface="Arial" pitchFamily="34" charset="-120"/>
              </a:rPr>
              <a:t>Vous bénéficiez d’une meilleure visibilité sur le trajet de votre enfant. Si une alerte nécessite une intervention, le centre de contrôle peut consulter les informations de localisation pertinentes et suivre la procédure d’intervention convenue.</a:t>
            </a:r>
            <a:endParaRPr lang="en-US" sz="1100">
              <a:latin typeface="Century Gothic" panose="020B0502020202020204" pitchFamily="34" charset="0"/>
            </a:endParaRPr>
          </a:p>
        </p:txBody>
      </p:sp>
      <p:sp>
        <p:nvSpPr>
          <p:cNvPr id="21" name="Text 4">
            <a:extLst>
              <a:ext uri="{FF2B5EF4-FFF2-40B4-BE49-F238E27FC236}">
                <a16:creationId xmlns:a16="http://schemas.microsoft.com/office/drawing/2014/main" id="{05B23F14-3329-79C0-F21E-B3C9EF90FABE}"/>
              </a:ext>
            </a:extLst>
          </p:cNvPr>
          <p:cNvSpPr/>
          <p:nvPr/>
        </p:nvSpPr>
        <p:spPr>
          <a:xfrm>
            <a:off x="5177519" y="719225"/>
            <a:ext cx="5973185" cy="829013"/>
          </a:xfrm>
          <a:prstGeom prst="rect">
            <a:avLst/>
          </a:prstGeom>
          <a:noFill/>
          <a:ln/>
        </p:spPr>
        <p:txBody>
          <a:bodyPr wrap="square" rtlCol="0" anchor="ctr"/>
          <a:lstStyle/>
          <a:p>
            <a:r>
              <a:rPr lang="en-US" sz="2800" b="1">
                <a:solidFill>
                  <a:srgbClr val="0D3B45"/>
                </a:solidFill>
                <a:latin typeface="Century Gothic" panose="020B0502020202020204" pitchFamily="34" charset="0"/>
                <a:ea typeface="Century Gothic" pitchFamily="34" charset="-122"/>
                <a:cs typeface="Century Gothic" pitchFamily="34" charset="-120"/>
              </a:rPr>
              <a:t>Cas </a:t>
            </a:r>
            <a:r>
              <a:rPr lang="en-US" sz="2800" b="1" err="1">
                <a:solidFill>
                  <a:srgbClr val="0D3B45"/>
                </a:solidFill>
                <a:latin typeface="Century Gothic" panose="020B0502020202020204" pitchFamily="34" charset="0"/>
                <a:ea typeface="Century Gothic" pitchFamily="34" charset="-122"/>
                <a:cs typeface="Century Gothic" pitchFamily="34" charset="-120"/>
              </a:rPr>
              <a:t>d’utilization</a:t>
            </a:r>
            <a:r>
              <a:rPr lang="en-US" sz="2800" b="1">
                <a:solidFill>
                  <a:srgbClr val="0D3B45"/>
                </a:solidFill>
                <a:latin typeface="Century Gothic" panose="020B0502020202020204" pitchFamily="34" charset="0"/>
                <a:ea typeface="Century Gothic" pitchFamily="34" charset="-122"/>
                <a:cs typeface="Century Gothic" pitchFamily="34" charset="-120"/>
              </a:rPr>
              <a:t> :</a:t>
            </a:r>
            <a:endParaRPr lang="en-US" sz="2800">
              <a:latin typeface="Century Gothic" panose="020B0502020202020204" pitchFamily="34" charset="0"/>
            </a:endParaRPr>
          </a:p>
        </p:txBody>
      </p:sp>
      <p:sp>
        <p:nvSpPr>
          <p:cNvPr id="22" name="Shape 4">
            <a:extLst>
              <a:ext uri="{FF2B5EF4-FFF2-40B4-BE49-F238E27FC236}">
                <a16:creationId xmlns:a16="http://schemas.microsoft.com/office/drawing/2014/main" id="{57F96239-49D8-C975-A8F7-77FBC0E6901E}"/>
              </a:ext>
            </a:extLst>
          </p:cNvPr>
          <p:cNvSpPr/>
          <p:nvPr/>
        </p:nvSpPr>
        <p:spPr>
          <a:xfrm rot="2700000">
            <a:off x="5339477" y="3093711"/>
            <a:ext cx="97923" cy="97923"/>
          </a:xfrm>
          <a:prstGeom prst="rect">
            <a:avLst/>
          </a:prstGeom>
          <a:solidFill>
            <a:srgbClr val="0C3B45"/>
          </a:solidFill>
          <a:ln w="12700">
            <a:noFill/>
            <a:prstDash val="solid"/>
          </a:ln>
        </p:spPr>
        <p:txBody>
          <a:bodyPr/>
          <a:lstStyle/>
          <a:p>
            <a:endParaRPr lang="en-US"/>
          </a:p>
        </p:txBody>
      </p:sp>
      <p:sp>
        <p:nvSpPr>
          <p:cNvPr id="23" name="Shape 10">
            <a:extLst>
              <a:ext uri="{FF2B5EF4-FFF2-40B4-BE49-F238E27FC236}">
                <a16:creationId xmlns:a16="http://schemas.microsoft.com/office/drawing/2014/main" id="{7FD0A06D-E7EC-5C22-61B0-27231A9CFBC2}"/>
              </a:ext>
            </a:extLst>
          </p:cNvPr>
          <p:cNvSpPr/>
          <p:nvPr/>
        </p:nvSpPr>
        <p:spPr>
          <a:xfrm rot="2700000">
            <a:off x="5339479" y="3374611"/>
            <a:ext cx="97923" cy="97923"/>
          </a:xfrm>
          <a:prstGeom prst="rect">
            <a:avLst/>
          </a:prstGeom>
          <a:solidFill>
            <a:srgbClr val="0C3B45"/>
          </a:solidFill>
          <a:ln w="12700">
            <a:noFill/>
            <a:prstDash val="solid"/>
          </a:ln>
        </p:spPr>
        <p:txBody>
          <a:bodyPr/>
          <a:lstStyle/>
          <a:p>
            <a:endParaRPr lang="en-US"/>
          </a:p>
        </p:txBody>
      </p:sp>
      <p:sp>
        <p:nvSpPr>
          <p:cNvPr id="24" name="Shape 16">
            <a:extLst>
              <a:ext uri="{FF2B5EF4-FFF2-40B4-BE49-F238E27FC236}">
                <a16:creationId xmlns:a16="http://schemas.microsoft.com/office/drawing/2014/main" id="{76760745-6004-7647-AD7F-9033C9D7ABE5}"/>
              </a:ext>
            </a:extLst>
          </p:cNvPr>
          <p:cNvSpPr/>
          <p:nvPr/>
        </p:nvSpPr>
        <p:spPr>
          <a:xfrm rot="2700000">
            <a:off x="5339480" y="3697853"/>
            <a:ext cx="97923" cy="97923"/>
          </a:xfrm>
          <a:prstGeom prst="rect">
            <a:avLst/>
          </a:prstGeom>
          <a:solidFill>
            <a:srgbClr val="0C3B45"/>
          </a:solidFill>
          <a:ln w="12700">
            <a:noFill/>
            <a:prstDash val="solid"/>
          </a:ln>
        </p:spPr>
        <p:txBody>
          <a:bodyPr/>
          <a:lstStyle/>
          <a:p>
            <a:endParaRPr lang="en-US"/>
          </a:p>
        </p:txBody>
      </p:sp>
      <p:sp>
        <p:nvSpPr>
          <p:cNvPr id="25" name="Shape 4">
            <a:extLst>
              <a:ext uri="{FF2B5EF4-FFF2-40B4-BE49-F238E27FC236}">
                <a16:creationId xmlns:a16="http://schemas.microsoft.com/office/drawing/2014/main" id="{80D13B19-FCAB-49CB-CCD5-8C696F3D643F}"/>
              </a:ext>
            </a:extLst>
          </p:cNvPr>
          <p:cNvSpPr/>
          <p:nvPr/>
        </p:nvSpPr>
        <p:spPr>
          <a:xfrm rot="2700000">
            <a:off x="5334561" y="4266986"/>
            <a:ext cx="97923" cy="97923"/>
          </a:xfrm>
          <a:prstGeom prst="rect">
            <a:avLst/>
          </a:prstGeom>
          <a:solidFill>
            <a:srgbClr val="0C3B45"/>
          </a:solidFill>
          <a:ln w="12700">
            <a:noFill/>
            <a:prstDash val="solid"/>
          </a:ln>
        </p:spPr>
        <p:txBody>
          <a:bodyPr/>
          <a:lstStyle/>
          <a:p>
            <a:endParaRPr lang="en-US"/>
          </a:p>
        </p:txBody>
      </p:sp>
      <p:sp>
        <p:nvSpPr>
          <p:cNvPr id="27" name="Shape 16">
            <a:extLst>
              <a:ext uri="{FF2B5EF4-FFF2-40B4-BE49-F238E27FC236}">
                <a16:creationId xmlns:a16="http://schemas.microsoft.com/office/drawing/2014/main" id="{8D4F07FA-3FB8-89A9-5D58-656994BBC35F}"/>
              </a:ext>
            </a:extLst>
          </p:cNvPr>
          <p:cNvSpPr/>
          <p:nvPr/>
        </p:nvSpPr>
        <p:spPr>
          <a:xfrm rot="2700000">
            <a:off x="5334561" y="3970848"/>
            <a:ext cx="97923" cy="97923"/>
          </a:xfrm>
          <a:prstGeom prst="rect">
            <a:avLst/>
          </a:prstGeom>
          <a:solidFill>
            <a:srgbClr val="0C3B45"/>
          </a:solidFill>
          <a:ln w="12700">
            <a:noFill/>
            <a:prstDash val="solid"/>
          </a:ln>
        </p:spPr>
        <p:txBody>
          <a:bodyPr/>
          <a:lstStyle/>
          <a:p>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rcRect l="43781" r="13225"/>
          <a:stretch>
            <a:fillRect/>
          </a:stretch>
        </p:blipFill>
        <p:spPr>
          <a:xfrm>
            <a:off x="262432" y="278805"/>
            <a:ext cx="4768784" cy="6289143"/>
          </a:xfrm>
          <a:prstGeom prst="rect">
            <a:avLst/>
          </a:prstGeom>
        </p:spPr>
      </p:pic>
      <p:sp>
        <p:nvSpPr>
          <p:cNvPr id="6" name="Text 3"/>
          <p:cNvSpPr/>
          <p:nvPr/>
        </p:nvSpPr>
        <p:spPr>
          <a:xfrm>
            <a:off x="5455205" y="1245023"/>
            <a:ext cx="5886451" cy="812756"/>
          </a:xfrm>
          <a:prstGeom prst="rect">
            <a:avLst/>
          </a:prstGeom>
          <a:noFill/>
          <a:ln/>
        </p:spPr>
        <p:txBody>
          <a:bodyPr wrap="square" lIns="16933" tIns="16933" rIns="16933" bIns="16933" rtlCol="0" anchor="t">
            <a:normAutofit lnSpcReduction="10000"/>
          </a:bodyPr>
          <a:lstStyle/>
          <a:p>
            <a:pPr>
              <a:lnSpc>
                <a:spcPct val="94576"/>
              </a:lnSpc>
            </a:pPr>
            <a:r>
              <a:rPr lang="en-US" sz="2800" b="1">
                <a:solidFill>
                  <a:srgbClr val="0C3B45"/>
                </a:solidFill>
                <a:latin typeface="Century Gothic" panose="020B0502020202020204" pitchFamily="34" charset="0"/>
                <a:ea typeface="Arial" pitchFamily="34" charset="-122"/>
                <a:cs typeface="Arial" pitchFamily="34" charset="-120"/>
              </a:rPr>
              <a:t>Assistance d’urgence à domicile ou en déplacement</a:t>
            </a:r>
            <a:endParaRPr lang="en-US" sz="2800">
              <a:solidFill>
                <a:srgbClr val="0C3B45"/>
              </a:solidFill>
              <a:latin typeface="Century Gothic" panose="020B0502020202020204" pitchFamily="34" charset="0"/>
            </a:endParaRPr>
          </a:p>
        </p:txBody>
      </p:sp>
      <p:sp>
        <p:nvSpPr>
          <p:cNvPr id="7" name="Text 4"/>
          <p:cNvSpPr/>
          <p:nvPr/>
        </p:nvSpPr>
        <p:spPr>
          <a:xfrm>
            <a:off x="5455205" y="2184734"/>
            <a:ext cx="5886451" cy="444544"/>
          </a:xfrm>
          <a:prstGeom prst="rect">
            <a:avLst/>
          </a:prstGeom>
          <a:noFill/>
          <a:ln/>
        </p:spPr>
        <p:txBody>
          <a:bodyPr wrap="square" lIns="16933" tIns="16933" rIns="16933" bIns="16933" rtlCol="0" anchor="t">
            <a:normAutofit/>
          </a:bodyPr>
          <a:lstStyle/>
          <a:p>
            <a:pPr>
              <a:lnSpc>
                <a:spcPct val="129130"/>
              </a:lnSpc>
            </a:pPr>
            <a:r>
              <a:rPr lang="en-US" sz="1100">
                <a:solidFill>
                  <a:srgbClr val="7F7F7F"/>
                </a:solidFill>
                <a:latin typeface="Century Gothic" panose="020B0502020202020204" pitchFamily="34" charset="0"/>
                <a:ea typeface="Arial" pitchFamily="34" charset="-122"/>
                <a:cs typeface="Arial" pitchFamily="34" charset="-120"/>
              </a:rPr>
              <a:t>Une personne protégée dispose d’un bouton d’urgence accessible depuis un dispositif de suivi personnel ou une application de suivi.</a:t>
            </a:r>
            <a:endParaRPr lang="en-US" sz="1100">
              <a:solidFill>
                <a:srgbClr val="7F7F7F"/>
              </a:solidFill>
              <a:latin typeface="Century Gothic" panose="020B0502020202020204" pitchFamily="34" charset="0"/>
            </a:endParaRPr>
          </a:p>
        </p:txBody>
      </p:sp>
      <p:sp>
        <p:nvSpPr>
          <p:cNvPr id="8" name="Text 5"/>
          <p:cNvSpPr/>
          <p:nvPr/>
        </p:nvSpPr>
        <p:spPr>
          <a:xfrm>
            <a:off x="5455205" y="2756234"/>
            <a:ext cx="6286501" cy="279400"/>
          </a:xfrm>
          <a:prstGeom prst="rect">
            <a:avLst/>
          </a:prstGeom>
          <a:noFill/>
          <a:ln/>
        </p:spPr>
        <p:txBody>
          <a:bodyPr wrap="square" lIns="16933" tIns="16933" rIns="16933" bIns="16933" rtlCol="0" anchor="t">
            <a:normAutofit/>
          </a:bodyPr>
          <a:lstStyle/>
          <a:p>
            <a:pPr>
              <a:lnSpc>
                <a:spcPct val="116129"/>
              </a:lnSpc>
            </a:pPr>
            <a:r>
              <a:rPr lang="en-US" sz="1451" b="1">
                <a:solidFill>
                  <a:srgbClr val="0C3B45"/>
                </a:solidFill>
                <a:latin typeface="Century Gothic" panose="020B0502020202020204" pitchFamily="34" charset="0"/>
                <a:ea typeface="Arial" pitchFamily="34" charset="-122"/>
                <a:cs typeface="Arial" pitchFamily="34" charset="-120"/>
              </a:rPr>
              <a:t>Comment le service vous aide</a:t>
            </a:r>
            <a:endParaRPr lang="en-US" sz="1451">
              <a:solidFill>
                <a:srgbClr val="0C3B45"/>
              </a:solidFill>
              <a:latin typeface="Century Gothic" panose="020B0502020202020204" pitchFamily="34" charset="0"/>
            </a:endParaRPr>
          </a:p>
        </p:txBody>
      </p:sp>
      <p:sp>
        <p:nvSpPr>
          <p:cNvPr id="10" name="Text 7"/>
          <p:cNvSpPr/>
          <p:nvPr/>
        </p:nvSpPr>
        <p:spPr>
          <a:xfrm>
            <a:off x="5769383" y="3111768"/>
            <a:ext cx="6049059" cy="215900"/>
          </a:xfrm>
          <a:prstGeom prst="rect">
            <a:avLst/>
          </a:prstGeom>
          <a:noFill/>
          <a:ln/>
        </p:spPr>
        <p:txBody>
          <a:bodyPr wrap="square" lIns="16933" tIns="16933" rIns="16933" bIns="16933" rtlCol="0" anchor="t">
            <a:normAutofit/>
          </a:bodyPr>
          <a:lstStyle/>
          <a:p>
            <a:pPr>
              <a:lnSpc>
                <a:spcPct val="117391"/>
              </a:lnSpc>
            </a:pPr>
            <a:r>
              <a:rPr lang="en-US" sz="1100">
                <a:solidFill>
                  <a:srgbClr val="7F7F7F"/>
                </a:solidFill>
                <a:latin typeface="Century Gothic" panose="020B0502020202020204" pitchFamily="34" charset="0"/>
                <a:ea typeface="Arial" pitchFamily="34" charset="-122"/>
                <a:cs typeface="Arial" pitchFamily="34" charset="-120"/>
              </a:rPr>
              <a:t>La demande d’urgence s’affiche dans le centre de contrôle</a:t>
            </a:r>
            <a:endParaRPr lang="en-US" sz="1100">
              <a:solidFill>
                <a:srgbClr val="7F7F7F"/>
              </a:solidFill>
              <a:latin typeface="Century Gothic" panose="020B0502020202020204" pitchFamily="34" charset="0"/>
            </a:endParaRPr>
          </a:p>
        </p:txBody>
      </p:sp>
      <p:sp>
        <p:nvSpPr>
          <p:cNvPr id="12" name="Text 9"/>
          <p:cNvSpPr/>
          <p:nvPr/>
        </p:nvSpPr>
        <p:spPr>
          <a:xfrm>
            <a:off x="5769383" y="3391124"/>
            <a:ext cx="6049059" cy="215900"/>
          </a:xfrm>
          <a:prstGeom prst="rect">
            <a:avLst/>
          </a:prstGeom>
          <a:noFill/>
          <a:ln/>
        </p:spPr>
        <p:txBody>
          <a:bodyPr wrap="square" lIns="16933" tIns="16933" rIns="16933" bIns="16933" rtlCol="0" anchor="t">
            <a:normAutofit/>
          </a:bodyPr>
          <a:lstStyle/>
          <a:p>
            <a:pPr>
              <a:lnSpc>
                <a:spcPct val="117391"/>
              </a:lnSpc>
            </a:pPr>
            <a:r>
              <a:rPr lang="en-US" sz="1100">
                <a:solidFill>
                  <a:srgbClr val="7F7F7F"/>
                </a:solidFill>
                <a:latin typeface="Century Gothic" panose="020B0502020202020204" pitchFamily="34" charset="0"/>
                <a:ea typeface="Arial" pitchFamily="34" charset="-122"/>
                <a:cs typeface="Arial" pitchFamily="34" charset="-120"/>
              </a:rPr>
              <a:t>L’opérateur peut consulter la position actuelle de la personne</a:t>
            </a:r>
            <a:endParaRPr lang="en-US" sz="1100">
              <a:solidFill>
                <a:srgbClr val="7F7F7F"/>
              </a:solidFill>
              <a:latin typeface="Century Gothic" panose="020B0502020202020204" pitchFamily="34" charset="0"/>
            </a:endParaRPr>
          </a:p>
        </p:txBody>
      </p:sp>
      <p:sp>
        <p:nvSpPr>
          <p:cNvPr id="14" name="Text 11"/>
          <p:cNvSpPr/>
          <p:nvPr/>
        </p:nvSpPr>
        <p:spPr>
          <a:xfrm>
            <a:off x="5769383" y="3670480"/>
            <a:ext cx="6049059" cy="215900"/>
          </a:xfrm>
          <a:prstGeom prst="rect">
            <a:avLst/>
          </a:prstGeom>
          <a:noFill/>
          <a:ln/>
        </p:spPr>
        <p:txBody>
          <a:bodyPr wrap="square" lIns="16933" tIns="16933" rIns="16933" bIns="16933" rtlCol="0" anchor="t">
            <a:normAutofit/>
          </a:bodyPr>
          <a:lstStyle/>
          <a:p>
            <a:pPr>
              <a:lnSpc>
                <a:spcPct val="117391"/>
              </a:lnSpc>
            </a:pPr>
            <a:r>
              <a:rPr lang="en-US" sz="1100">
                <a:solidFill>
                  <a:srgbClr val="7F7F7F"/>
                </a:solidFill>
                <a:latin typeface="Century Gothic" panose="020B0502020202020204" pitchFamily="34" charset="0"/>
                <a:ea typeface="Arial" pitchFamily="34" charset="-122"/>
                <a:cs typeface="Arial" pitchFamily="34" charset="-120"/>
              </a:rPr>
              <a:t>L’opérateur tente de joindre la personne et évalue la situation</a:t>
            </a:r>
            <a:endParaRPr lang="en-US" sz="1100">
              <a:solidFill>
                <a:srgbClr val="7F7F7F"/>
              </a:solidFill>
              <a:latin typeface="Century Gothic" panose="020B0502020202020204" pitchFamily="34" charset="0"/>
            </a:endParaRPr>
          </a:p>
        </p:txBody>
      </p:sp>
      <p:sp>
        <p:nvSpPr>
          <p:cNvPr id="16" name="Text 13"/>
          <p:cNvSpPr/>
          <p:nvPr/>
        </p:nvSpPr>
        <p:spPr>
          <a:xfrm>
            <a:off x="5769384" y="3949835"/>
            <a:ext cx="5664119" cy="406400"/>
          </a:xfrm>
          <a:prstGeom prst="rect">
            <a:avLst/>
          </a:prstGeom>
          <a:noFill/>
          <a:ln/>
        </p:spPr>
        <p:txBody>
          <a:bodyPr wrap="square" lIns="16933" tIns="16933" rIns="16933" bIns="16933" rtlCol="0" anchor="t">
            <a:normAutofit lnSpcReduction="10000"/>
          </a:bodyPr>
          <a:lstStyle/>
          <a:p>
            <a:pPr>
              <a:lnSpc>
                <a:spcPct val="117391"/>
              </a:lnSpc>
            </a:pPr>
            <a:r>
              <a:rPr lang="en-US" sz="1100">
                <a:solidFill>
                  <a:srgbClr val="7F7F7F"/>
                </a:solidFill>
                <a:latin typeface="Century Gothic" panose="020B0502020202020204" pitchFamily="34" charset="0"/>
                <a:ea typeface="Arial" pitchFamily="34" charset="-122"/>
                <a:cs typeface="Arial" pitchFamily="34" charset="-120"/>
              </a:rPr>
              <a:t>La fonction Trouver le véhicule le plus proche permet d’identifier l’intervenant disponible le plus proche</a:t>
            </a:r>
            <a:endParaRPr lang="en-US" sz="1100">
              <a:solidFill>
                <a:srgbClr val="7F7F7F"/>
              </a:solidFill>
              <a:latin typeface="Century Gothic" panose="020B0502020202020204" pitchFamily="34" charset="0"/>
            </a:endParaRPr>
          </a:p>
        </p:txBody>
      </p:sp>
      <p:sp>
        <p:nvSpPr>
          <p:cNvPr id="18" name="Text 15"/>
          <p:cNvSpPr/>
          <p:nvPr/>
        </p:nvSpPr>
        <p:spPr>
          <a:xfrm>
            <a:off x="5769383" y="4419692"/>
            <a:ext cx="6049059" cy="215900"/>
          </a:xfrm>
          <a:prstGeom prst="rect">
            <a:avLst/>
          </a:prstGeom>
          <a:noFill/>
          <a:ln/>
        </p:spPr>
        <p:txBody>
          <a:bodyPr wrap="square" lIns="16933" tIns="16933" rIns="16933" bIns="16933" rtlCol="0" anchor="t">
            <a:normAutofit/>
          </a:bodyPr>
          <a:lstStyle/>
          <a:p>
            <a:pPr>
              <a:lnSpc>
                <a:spcPct val="117391"/>
              </a:lnSpc>
            </a:pPr>
            <a:r>
              <a:rPr lang="en-US" sz="1100">
                <a:solidFill>
                  <a:srgbClr val="7F7F7F"/>
                </a:solidFill>
                <a:latin typeface="Century Gothic" panose="020B0502020202020204" pitchFamily="34" charset="0"/>
                <a:ea typeface="Arial" pitchFamily="34" charset="-122"/>
                <a:cs typeface="Arial" pitchFamily="34" charset="-120"/>
              </a:rPr>
              <a:t>Le centre de contrôle suit l’intervention</a:t>
            </a:r>
            <a:endParaRPr lang="en-US" sz="1100">
              <a:solidFill>
                <a:srgbClr val="7F7F7F"/>
              </a:solidFill>
              <a:latin typeface="Century Gothic" panose="020B0502020202020204" pitchFamily="34" charset="0"/>
            </a:endParaRPr>
          </a:p>
        </p:txBody>
      </p:sp>
      <p:sp>
        <p:nvSpPr>
          <p:cNvPr id="20" name="Text 17"/>
          <p:cNvSpPr/>
          <p:nvPr/>
        </p:nvSpPr>
        <p:spPr>
          <a:xfrm>
            <a:off x="5769383" y="4699048"/>
            <a:ext cx="6049059" cy="215900"/>
          </a:xfrm>
          <a:prstGeom prst="rect">
            <a:avLst/>
          </a:prstGeom>
          <a:noFill/>
          <a:ln/>
        </p:spPr>
        <p:txBody>
          <a:bodyPr wrap="square" lIns="16933" tIns="16933" rIns="16933" bIns="16933" rtlCol="0" anchor="t">
            <a:normAutofit/>
          </a:bodyPr>
          <a:lstStyle/>
          <a:p>
            <a:pPr>
              <a:lnSpc>
                <a:spcPct val="117391"/>
              </a:lnSpc>
            </a:pPr>
            <a:r>
              <a:rPr lang="en-US" sz="1100">
                <a:solidFill>
                  <a:srgbClr val="7F7F7F"/>
                </a:solidFill>
                <a:latin typeface="Century Gothic" panose="020B0502020202020204" pitchFamily="34" charset="0"/>
                <a:ea typeface="Arial" pitchFamily="34" charset="-122"/>
                <a:cs typeface="Arial" pitchFamily="34" charset="-120"/>
              </a:rPr>
              <a:t>Les actions et le résultat final sont consignés pour assurer le suivi</a:t>
            </a:r>
            <a:endParaRPr lang="en-US" sz="1100">
              <a:solidFill>
                <a:srgbClr val="7F7F7F"/>
              </a:solidFill>
              <a:latin typeface="Century Gothic" panose="020B0502020202020204" pitchFamily="34" charset="0"/>
            </a:endParaRPr>
          </a:p>
        </p:txBody>
      </p:sp>
      <p:sp>
        <p:nvSpPr>
          <p:cNvPr id="21" name="Text 18"/>
          <p:cNvSpPr/>
          <p:nvPr/>
        </p:nvSpPr>
        <p:spPr>
          <a:xfrm>
            <a:off x="5455205" y="5041903"/>
            <a:ext cx="6286501" cy="279400"/>
          </a:xfrm>
          <a:prstGeom prst="rect">
            <a:avLst/>
          </a:prstGeom>
          <a:noFill/>
          <a:ln/>
        </p:spPr>
        <p:txBody>
          <a:bodyPr wrap="square" lIns="16933" tIns="16933" rIns="16933" bIns="16933" rtlCol="0" anchor="t">
            <a:normAutofit/>
          </a:bodyPr>
          <a:lstStyle/>
          <a:p>
            <a:pPr>
              <a:lnSpc>
                <a:spcPct val="116129"/>
              </a:lnSpc>
            </a:pPr>
            <a:r>
              <a:rPr lang="en-US" sz="1451" b="1">
                <a:solidFill>
                  <a:srgbClr val="0C3B45"/>
                </a:solidFill>
                <a:latin typeface="Century Gothic" panose="020B0502020202020204" pitchFamily="34" charset="0"/>
                <a:ea typeface="Arial" pitchFamily="34" charset="-122"/>
                <a:cs typeface="Arial" pitchFamily="34" charset="-120"/>
              </a:rPr>
              <a:t>Résultat</a:t>
            </a:r>
            <a:endParaRPr lang="en-US" sz="1451">
              <a:solidFill>
                <a:srgbClr val="0C3B45"/>
              </a:solidFill>
              <a:latin typeface="Century Gothic" panose="020B0502020202020204" pitchFamily="34" charset="0"/>
            </a:endParaRPr>
          </a:p>
        </p:txBody>
      </p:sp>
      <p:sp>
        <p:nvSpPr>
          <p:cNvPr id="22" name="Text 19"/>
          <p:cNvSpPr/>
          <p:nvPr/>
        </p:nvSpPr>
        <p:spPr>
          <a:xfrm>
            <a:off x="5455205" y="5346616"/>
            <a:ext cx="5886451" cy="634935"/>
          </a:xfrm>
          <a:prstGeom prst="rect">
            <a:avLst/>
          </a:prstGeom>
          <a:noFill/>
          <a:ln/>
        </p:spPr>
        <p:txBody>
          <a:bodyPr wrap="square" lIns="16933" tIns="16933" rIns="16933" bIns="16933" rtlCol="0" anchor="t">
            <a:normAutofit lnSpcReduction="10000"/>
          </a:bodyPr>
          <a:lstStyle/>
          <a:p>
            <a:pPr>
              <a:lnSpc>
                <a:spcPct val="125217"/>
              </a:lnSpc>
            </a:pPr>
            <a:r>
              <a:rPr lang="en-US" sz="1100">
                <a:solidFill>
                  <a:srgbClr val="7F7F7F"/>
                </a:solidFill>
                <a:latin typeface="Century Gothic" panose="020B0502020202020204" pitchFamily="34" charset="0"/>
                <a:ea typeface="Arial" pitchFamily="34" charset="-122"/>
                <a:cs typeface="Arial" pitchFamily="34" charset="-120"/>
              </a:rPr>
              <a:t>La personne dispose d’un moyen direct de demander de l’aide, tandis que le centre de contrôle possède les informations de localisation et les outils d’intervention nécessaires pour coordonner l’étape suivante.</a:t>
            </a:r>
            <a:endParaRPr lang="en-US" sz="1100">
              <a:solidFill>
                <a:srgbClr val="7F7F7F"/>
              </a:solidFill>
              <a:latin typeface="Century Gothic" panose="020B0502020202020204" pitchFamily="34" charset="0"/>
            </a:endParaRPr>
          </a:p>
        </p:txBody>
      </p:sp>
      <p:sp>
        <p:nvSpPr>
          <p:cNvPr id="23" name="Text 4">
            <a:extLst>
              <a:ext uri="{FF2B5EF4-FFF2-40B4-BE49-F238E27FC236}">
                <a16:creationId xmlns:a16="http://schemas.microsoft.com/office/drawing/2014/main" id="{D3335FEF-3254-D165-F0F0-507D9FA55FBD}"/>
              </a:ext>
            </a:extLst>
          </p:cNvPr>
          <p:cNvSpPr/>
          <p:nvPr/>
        </p:nvSpPr>
        <p:spPr>
          <a:xfrm>
            <a:off x="5374288" y="576028"/>
            <a:ext cx="5973185" cy="829013"/>
          </a:xfrm>
          <a:prstGeom prst="rect">
            <a:avLst/>
          </a:prstGeom>
          <a:noFill/>
          <a:ln/>
        </p:spPr>
        <p:txBody>
          <a:bodyPr wrap="square" rtlCol="0" anchor="ctr"/>
          <a:lstStyle/>
          <a:p>
            <a:r>
              <a:rPr lang="en-US" sz="2800" b="1">
                <a:solidFill>
                  <a:srgbClr val="0D3B45"/>
                </a:solidFill>
                <a:latin typeface="Century Gothic" panose="020B0502020202020204" pitchFamily="34" charset="0"/>
                <a:ea typeface="Century Gothic" pitchFamily="34" charset="-122"/>
                <a:cs typeface="Century Gothic" pitchFamily="34" charset="-120"/>
              </a:rPr>
              <a:t>Cas </a:t>
            </a:r>
            <a:r>
              <a:rPr lang="en-US" sz="2800" b="1" err="1">
                <a:solidFill>
                  <a:srgbClr val="0D3B45"/>
                </a:solidFill>
                <a:latin typeface="Century Gothic" panose="020B0502020202020204" pitchFamily="34" charset="0"/>
                <a:ea typeface="Century Gothic" pitchFamily="34" charset="-122"/>
                <a:cs typeface="Century Gothic" pitchFamily="34" charset="-120"/>
              </a:rPr>
              <a:t>d’utilization</a:t>
            </a:r>
            <a:r>
              <a:rPr lang="en-US" sz="2800" b="1">
                <a:solidFill>
                  <a:srgbClr val="0D3B45"/>
                </a:solidFill>
                <a:latin typeface="Century Gothic" panose="020B0502020202020204" pitchFamily="34" charset="0"/>
                <a:ea typeface="Century Gothic" pitchFamily="34" charset="-122"/>
                <a:cs typeface="Century Gothic" pitchFamily="34" charset="-120"/>
              </a:rPr>
              <a:t> :</a:t>
            </a:r>
            <a:endParaRPr lang="en-US" sz="2800">
              <a:latin typeface="Century Gothic" panose="020B0502020202020204" pitchFamily="34" charset="0"/>
            </a:endParaRPr>
          </a:p>
        </p:txBody>
      </p:sp>
      <p:sp>
        <p:nvSpPr>
          <p:cNvPr id="24" name="Shape 4">
            <a:extLst>
              <a:ext uri="{FF2B5EF4-FFF2-40B4-BE49-F238E27FC236}">
                <a16:creationId xmlns:a16="http://schemas.microsoft.com/office/drawing/2014/main" id="{1ED3BE2F-36B1-6AB8-42D3-537593CAD1BD}"/>
              </a:ext>
            </a:extLst>
          </p:cNvPr>
          <p:cNvSpPr/>
          <p:nvPr/>
        </p:nvSpPr>
        <p:spPr>
          <a:xfrm rot="2700000">
            <a:off x="5526412" y="3162538"/>
            <a:ext cx="97923" cy="97923"/>
          </a:xfrm>
          <a:prstGeom prst="rect">
            <a:avLst/>
          </a:prstGeom>
          <a:solidFill>
            <a:srgbClr val="0C3B45"/>
          </a:solidFill>
          <a:ln w="12700">
            <a:noFill/>
            <a:prstDash val="solid"/>
          </a:ln>
        </p:spPr>
        <p:txBody>
          <a:bodyPr/>
          <a:lstStyle/>
          <a:p>
            <a:endParaRPr lang="en-US"/>
          </a:p>
        </p:txBody>
      </p:sp>
      <p:sp>
        <p:nvSpPr>
          <p:cNvPr id="25" name="Shape 10">
            <a:extLst>
              <a:ext uri="{FF2B5EF4-FFF2-40B4-BE49-F238E27FC236}">
                <a16:creationId xmlns:a16="http://schemas.microsoft.com/office/drawing/2014/main" id="{A40E3A11-D961-00BA-9A46-6D590EEF845B}"/>
              </a:ext>
            </a:extLst>
          </p:cNvPr>
          <p:cNvSpPr/>
          <p:nvPr/>
        </p:nvSpPr>
        <p:spPr>
          <a:xfrm rot="2700000">
            <a:off x="5526413" y="3413679"/>
            <a:ext cx="97923" cy="97923"/>
          </a:xfrm>
          <a:prstGeom prst="rect">
            <a:avLst/>
          </a:prstGeom>
          <a:solidFill>
            <a:srgbClr val="0C3B45"/>
          </a:solidFill>
          <a:ln w="12700">
            <a:noFill/>
            <a:prstDash val="solid"/>
          </a:ln>
        </p:spPr>
        <p:txBody>
          <a:bodyPr/>
          <a:lstStyle/>
          <a:p>
            <a:endParaRPr lang="en-US"/>
          </a:p>
        </p:txBody>
      </p:sp>
      <p:sp>
        <p:nvSpPr>
          <p:cNvPr id="26" name="Shape 16">
            <a:extLst>
              <a:ext uri="{FF2B5EF4-FFF2-40B4-BE49-F238E27FC236}">
                <a16:creationId xmlns:a16="http://schemas.microsoft.com/office/drawing/2014/main" id="{FF98EC13-93E9-CE66-35CD-F9FCE791DFB9}"/>
              </a:ext>
            </a:extLst>
          </p:cNvPr>
          <p:cNvSpPr/>
          <p:nvPr/>
        </p:nvSpPr>
        <p:spPr>
          <a:xfrm rot="2700000">
            <a:off x="5526414" y="3722398"/>
            <a:ext cx="97923" cy="97923"/>
          </a:xfrm>
          <a:prstGeom prst="rect">
            <a:avLst/>
          </a:prstGeom>
          <a:solidFill>
            <a:srgbClr val="0C3B45"/>
          </a:solidFill>
          <a:ln w="12700">
            <a:noFill/>
            <a:prstDash val="solid"/>
          </a:ln>
        </p:spPr>
        <p:txBody>
          <a:bodyPr/>
          <a:lstStyle/>
          <a:p>
            <a:endParaRPr lang="en-US"/>
          </a:p>
        </p:txBody>
      </p:sp>
      <p:sp>
        <p:nvSpPr>
          <p:cNvPr id="27" name="Shape 4">
            <a:extLst>
              <a:ext uri="{FF2B5EF4-FFF2-40B4-BE49-F238E27FC236}">
                <a16:creationId xmlns:a16="http://schemas.microsoft.com/office/drawing/2014/main" id="{5D2A5383-016C-AFDA-747A-0A6AB4C5636E}"/>
              </a:ext>
            </a:extLst>
          </p:cNvPr>
          <p:cNvSpPr/>
          <p:nvPr/>
        </p:nvSpPr>
        <p:spPr>
          <a:xfrm rot="2700000">
            <a:off x="5521497" y="4477308"/>
            <a:ext cx="97923" cy="97923"/>
          </a:xfrm>
          <a:prstGeom prst="rect">
            <a:avLst/>
          </a:prstGeom>
          <a:solidFill>
            <a:srgbClr val="0C3B45"/>
          </a:solidFill>
          <a:ln w="12700">
            <a:noFill/>
            <a:prstDash val="solid"/>
          </a:ln>
        </p:spPr>
        <p:txBody>
          <a:bodyPr/>
          <a:lstStyle/>
          <a:p>
            <a:endParaRPr lang="en-US"/>
          </a:p>
        </p:txBody>
      </p:sp>
      <p:sp>
        <p:nvSpPr>
          <p:cNvPr id="28" name="Shape 4">
            <a:extLst>
              <a:ext uri="{FF2B5EF4-FFF2-40B4-BE49-F238E27FC236}">
                <a16:creationId xmlns:a16="http://schemas.microsoft.com/office/drawing/2014/main" id="{3290F36F-D836-997B-52D2-8D68F5D6F9C0}"/>
              </a:ext>
            </a:extLst>
          </p:cNvPr>
          <p:cNvSpPr/>
          <p:nvPr/>
        </p:nvSpPr>
        <p:spPr>
          <a:xfrm rot="2700000">
            <a:off x="5520529" y="4778465"/>
            <a:ext cx="97923" cy="97923"/>
          </a:xfrm>
          <a:prstGeom prst="rect">
            <a:avLst/>
          </a:prstGeom>
          <a:solidFill>
            <a:srgbClr val="0C3B45"/>
          </a:solidFill>
          <a:ln w="12700">
            <a:noFill/>
            <a:prstDash val="solid"/>
          </a:ln>
        </p:spPr>
        <p:txBody>
          <a:bodyPr/>
          <a:lstStyle/>
          <a:p>
            <a:endParaRPr lang="en-US"/>
          </a:p>
        </p:txBody>
      </p:sp>
      <p:sp>
        <p:nvSpPr>
          <p:cNvPr id="29" name="Shape 16">
            <a:extLst>
              <a:ext uri="{FF2B5EF4-FFF2-40B4-BE49-F238E27FC236}">
                <a16:creationId xmlns:a16="http://schemas.microsoft.com/office/drawing/2014/main" id="{C13499ED-885D-963A-9B87-E5AF9A0C6884}"/>
              </a:ext>
            </a:extLst>
          </p:cNvPr>
          <p:cNvSpPr/>
          <p:nvPr/>
        </p:nvSpPr>
        <p:spPr>
          <a:xfrm rot="2700000">
            <a:off x="5521495" y="3989806"/>
            <a:ext cx="97923" cy="97923"/>
          </a:xfrm>
          <a:prstGeom prst="rect">
            <a:avLst/>
          </a:prstGeom>
          <a:solidFill>
            <a:srgbClr val="0C3B45"/>
          </a:solidFill>
          <a:ln w="12700">
            <a:noFill/>
            <a:prstDash val="solid"/>
          </a:ln>
        </p:spPr>
        <p:txBody>
          <a:bodyPr/>
          <a:lstStyle/>
          <a:p>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rcRect l="41243" t="4937" b="9006"/>
          <a:stretch>
            <a:fillRect/>
          </a:stretch>
        </p:blipFill>
        <p:spPr>
          <a:xfrm>
            <a:off x="5185460" y="289367"/>
            <a:ext cx="6745704" cy="6273479"/>
          </a:xfrm>
          <a:prstGeom prst="rect">
            <a:avLst/>
          </a:prstGeom>
        </p:spPr>
      </p:pic>
      <p:sp>
        <p:nvSpPr>
          <p:cNvPr id="4" name="Text 1"/>
          <p:cNvSpPr/>
          <p:nvPr/>
        </p:nvSpPr>
        <p:spPr>
          <a:xfrm>
            <a:off x="381001" y="1949048"/>
            <a:ext cx="4578351" cy="736688"/>
          </a:xfrm>
          <a:prstGeom prst="rect">
            <a:avLst/>
          </a:prstGeom>
          <a:noFill/>
          <a:ln/>
        </p:spPr>
        <p:txBody>
          <a:bodyPr wrap="square" lIns="16933" tIns="16933" rIns="16933" bIns="16933" rtlCol="0" anchor="t">
            <a:normAutofit lnSpcReduction="10000"/>
          </a:bodyPr>
          <a:lstStyle/>
          <a:p>
            <a:pPr algn="ctr">
              <a:lnSpc>
                <a:spcPct val="102857"/>
              </a:lnSpc>
            </a:pPr>
            <a:r>
              <a:rPr lang="en-US" sz="2400" b="1">
                <a:solidFill>
                  <a:srgbClr val="0C3B45"/>
                </a:solidFill>
                <a:latin typeface="Century Gothic" panose="020B0502020202020204" pitchFamily="34" charset="0"/>
                <a:ea typeface="Arial" pitchFamily="34" charset="-122"/>
                <a:cs typeface="Arial" pitchFamily="34" charset="-120"/>
              </a:rPr>
              <a:t>Protection personnelle connectée</a:t>
            </a:r>
            <a:endParaRPr lang="en-US" sz="2400">
              <a:solidFill>
                <a:srgbClr val="0C3B45"/>
              </a:solidFill>
              <a:latin typeface="Century Gothic" panose="020B0502020202020204" pitchFamily="34" charset="0"/>
            </a:endParaRPr>
          </a:p>
        </p:txBody>
      </p:sp>
      <p:sp>
        <p:nvSpPr>
          <p:cNvPr id="5" name="Text 2"/>
          <p:cNvSpPr/>
          <p:nvPr/>
        </p:nvSpPr>
        <p:spPr>
          <a:xfrm>
            <a:off x="638338" y="2800015"/>
            <a:ext cx="4063677" cy="406400"/>
          </a:xfrm>
          <a:prstGeom prst="rect">
            <a:avLst/>
          </a:prstGeom>
          <a:noFill/>
          <a:ln/>
        </p:spPr>
        <p:txBody>
          <a:bodyPr wrap="square" lIns="16933" tIns="16933" rIns="16933" bIns="16933" rtlCol="0" anchor="t">
            <a:normAutofit/>
          </a:bodyPr>
          <a:lstStyle/>
          <a:p>
            <a:pPr algn="ctr">
              <a:lnSpc>
                <a:spcPct val="128571"/>
              </a:lnSpc>
            </a:pPr>
            <a:r>
              <a:rPr lang="en-US" sz="1000">
                <a:solidFill>
                  <a:srgbClr val="7F7F7F"/>
                </a:solidFill>
                <a:latin typeface="Century Gothic" panose="020B0502020202020204" pitchFamily="34" charset="0"/>
                <a:ea typeface="Arial" pitchFamily="34" charset="-122"/>
                <a:cs typeface="Arial" pitchFamily="34" charset="-120"/>
              </a:rPr>
              <a:t>Le suivi personnel, les alertes de sécurité et l’assistance du centre de contrôle sont réunis dans un seul service connecté.</a:t>
            </a:r>
            <a:endParaRPr lang="en-US" sz="1000">
              <a:solidFill>
                <a:srgbClr val="7F7F7F"/>
              </a:solidFill>
              <a:latin typeface="Century Gothic" panose="020B0502020202020204" pitchFamily="34" charset="0"/>
            </a:endParaRPr>
          </a:p>
        </p:txBody>
      </p:sp>
      <p:sp>
        <p:nvSpPr>
          <p:cNvPr id="6" name="Text 3"/>
          <p:cNvSpPr/>
          <p:nvPr/>
        </p:nvSpPr>
        <p:spPr>
          <a:xfrm>
            <a:off x="638338" y="3257192"/>
            <a:ext cx="4063677" cy="787400"/>
          </a:xfrm>
          <a:prstGeom prst="rect">
            <a:avLst/>
          </a:prstGeom>
          <a:noFill/>
          <a:ln/>
        </p:spPr>
        <p:txBody>
          <a:bodyPr wrap="square" lIns="16933" tIns="16933" rIns="16933" bIns="16933" rtlCol="0" anchor="t">
            <a:normAutofit lnSpcReduction="10000"/>
          </a:bodyPr>
          <a:lstStyle/>
          <a:p>
            <a:pPr algn="ctr">
              <a:lnSpc>
                <a:spcPct val="128571"/>
              </a:lnSpc>
            </a:pPr>
            <a:r>
              <a:rPr lang="en-US" sz="1000">
                <a:solidFill>
                  <a:srgbClr val="7F7F7F"/>
                </a:solidFill>
                <a:latin typeface="Century Gothic" panose="020B0502020202020204" pitchFamily="34" charset="0"/>
                <a:ea typeface="Arial" pitchFamily="34" charset="-122"/>
                <a:cs typeface="Arial" pitchFamily="34" charset="-120"/>
              </a:rPr>
              <a:t>Consultez la position des personnes qui comptent pour vous. Lorsqu’une alerte nécessite une intervention, le centre de contrôle dispose des informations nécessaires pour évaluer la situation et suivre la procédure d’intervention convenue.</a:t>
            </a:r>
            <a:endParaRPr lang="en-US" sz="1000">
              <a:solidFill>
                <a:srgbClr val="7F7F7F"/>
              </a:solidFill>
              <a:latin typeface="Century Gothic" panose="020B0502020202020204" pitchFamily="34" charset="0"/>
            </a:endParaRPr>
          </a:p>
        </p:txBody>
      </p:sp>
      <p:sp>
        <p:nvSpPr>
          <p:cNvPr id="7" name="Text 4"/>
          <p:cNvSpPr/>
          <p:nvPr/>
        </p:nvSpPr>
        <p:spPr>
          <a:xfrm>
            <a:off x="638338" y="4239894"/>
            <a:ext cx="4063677" cy="711332"/>
          </a:xfrm>
          <a:prstGeom prst="rect">
            <a:avLst/>
          </a:prstGeom>
          <a:noFill/>
          <a:ln/>
        </p:spPr>
        <p:txBody>
          <a:bodyPr wrap="square" lIns="16933" tIns="16933" rIns="16933" bIns="16933" rtlCol="0" anchor="t">
            <a:normAutofit lnSpcReduction="10000"/>
          </a:bodyPr>
          <a:lstStyle/>
          <a:p>
            <a:pPr algn="ctr">
              <a:lnSpc>
                <a:spcPct val="104516"/>
              </a:lnSpc>
            </a:pPr>
            <a:r>
              <a:rPr lang="en-US" sz="1451" b="1">
                <a:solidFill>
                  <a:srgbClr val="7F7F7F"/>
                </a:solidFill>
                <a:latin typeface="Century Gothic" panose="020B0502020202020204" pitchFamily="34" charset="0"/>
                <a:ea typeface="Arial" pitchFamily="34" charset="-122"/>
                <a:cs typeface="Arial" pitchFamily="34" charset="-120"/>
              </a:rPr>
              <a:t>Une meilleure visibilité pour votre famille, avec une surveillance professionnelle disponible lorsqu’elle compte le plus.</a:t>
            </a:r>
            <a:endParaRPr lang="en-US" sz="1451">
              <a:solidFill>
                <a:srgbClr val="7F7F7F"/>
              </a:solidFill>
              <a:latin typeface="Century Gothic" panose="020B0502020202020204" pitchFamily="34" charset="0"/>
            </a:endParaRPr>
          </a:p>
        </p:txBody>
      </p:sp>
      <p:sp>
        <p:nvSpPr>
          <p:cNvPr id="8" name="Text 5"/>
          <p:cNvSpPr/>
          <p:nvPr/>
        </p:nvSpPr>
        <p:spPr>
          <a:xfrm>
            <a:off x="638338" y="5065505"/>
            <a:ext cx="4063677" cy="508044"/>
          </a:xfrm>
          <a:prstGeom prst="rect">
            <a:avLst/>
          </a:prstGeom>
          <a:noFill/>
          <a:ln/>
        </p:spPr>
        <p:txBody>
          <a:bodyPr wrap="square" lIns="16933" tIns="16933" rIns="16933" bIns="16933" rtlCol="0" anchor="t">
            <a:normAutofit fontScale="92500"/>
          </a:bodyPr>
          <a:lstStyle/>
          <a:p>
            <a:pPr algn="ctr">
              <a:lnSpc>
                <a:spcPct val="110323"/>
              </a:lnSpc>
            </a:pPr>
            <a:r>
              <a:rPr lang="en-US" sz="1451" b="1">
                <a:solidFill>
                  <a:srgbClr val="0C3B45"/>
                </a:solidFill>
                <a:latin typeface="Century Gothic" panose="020B0502020202020204" pitchFamily="34" charset="0"/>
                <a:ea typeface="Arial" pitchFamily="34" charset="-122"/>
                <a:cs typeface="Arial" pitchFamily="34" charset="-120"/>
              </a:rPr>
              <a:t>Contactez-nous pour en savoir plus sur le suivi personnel et la protection sous surveillance.</a:t>
            </a:r>
            <a:endParaRPr lang="en-US" sz="1451">
              <a:solidFill>
                <a:srgbClr val="0C3B45"/>
              </a:solidFill>
              <a:latin typeface="Century Gothic" panose="020B050202020202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1A07C4DE195E44984147D0EF30EBB7C" ma:contentTypeVersion="13" ma:contentTypeDescription="Create a new document." ma:contentTypeScope="" ma:versionID="933f19c5e25c0b9f5b7f7003226e175c">
  <xsd:schema xmlns:xsd="http://www.w3.org/2001/XMLSchema" xmlns:xs="http://www.w3.org/2001/XMLSchema" xmlns:p="http://schemas.microsoft.com/office/2006/metadata/properties" xmlns:ns2="080ffa63-2f69-4fc4-b478-0b6206631e01" xmlns:ns3="4e3b27c9-6f97-4edf-8693-ae863393bd88" targetNamespace="http://schemas.microsoft.com/office/2006/metadata/properties" ma:root="true" ma:fieldsID="2734713b2aba27a955ff92545bc822b6" ns2:_="" ns3:_="">
    <xsd:import namespace="080ffa63-2f69-4fc4-b478-0b6206631e01"/>
    <xsd:import namespace="4e3b27c9-6f97-4edf-8693-ae863393bd88"/>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80ffa63-2f69-4fc4-b478-0b6206631e01"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15ba9f04-24d6-471a-9e76-e4ab59d02400"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e3b27c9-6f97-4edf-8693-ae863393bd88"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623f1016-b9f7-4e48-b44f-5b6a3a3a194f}" ma:internalName="TaxCatchAll" ma:showField="CatchAllData" ma:web="4e3b27c9-6f97-4edf-8693-ae863393bd8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e3b27c9-6f97-4edf-8693-ae863393bd88" xsi:nil="true"/>
    <lcf76f155ced4ddcb4097134ff3c332f xmlns="080ffa63-2f69-4fc4-b478-0b6206631e01">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AD0018B-9504-4111-A4DA-7712921D6622}">
  <ds:schemaRefs>
    <ds:schemaRef ds:uri="http://schemas.microsoft.com/sharepoint/v3/contenttype/forms"/>
  </ds:schemaRefs>
</ds:datastoreItem>
</file>

<file path=customXml/itemProps2.xml><?xml version="1.0" encoding="utf-8"?>
<ds:datastoreItem xmlns:ds="http://schemas.openxmlformats.org/officeDocument/2006/customXml" ds:itemID="{3E11EC94-B51D-4ABB-8655-D3DC3B66E8EE}">
  <ds:schemaRefs>
    <ds:schemaRef ds:uri="080ffa63-2f69-4fc4-b478-0b6206631e01"/>
    <ds:schemaRef ds:uri="4e3b27c9-6f97-4edf-8693-ae863393bd8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798305C-BBF9-481C-AD3C-6687A6193FFE}">
  <ds:schemaRefs>
    <ds:schemaRef ds:uri="080ffa63-2f69-4fc4-b478-0b6206631e01"/>
    <ds:schemaRef ds:uri="4e3b27c9-6f97-4edf-8693-ae863393bd88"/>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11</Slides>
  <Notes>11</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revision>1</cp:revision>
  <dcterms:created xsi:type="dcterms:W3CDTF">2026-10-16T11:39:58Z</dcterms:created>
  <dcterms:modified xsi:type="dcterms:W3CDTF">2026-10-21T14:24:00Z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0x010100B1A07C4DE195E44984147D0EF30EBB7C</vt:lpwstr>
  </property>
  <property fmtid="{D5CDD505-2E9C-101B-9397-08002B2CF9AE}" pid="3" name="MediaServiceImageTags">
    <vt:lpwstr/>
  </property>
</Properties>
</file>