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56" r:id="rId5"/>
    <p:sldId id="266" r:id="rId6"/>
    <p:sldId id="257" r:id="rId7"/>
    <p:sldId id="258" r:id="rId8"/>
    <p:sldId id="259" r:id="rId9"/>
    <p:sldId id="260" r:id="rId10"/>
    <p:sldId id="261" r:id="rId11"/>
    <p:sldId id="262" r:id="rId12"/>
  </p:sldIdLst>
  <p:sldSz cx="12192000" cy="6858000"/>
  <p:notesSz cx="10287000" cy="18288000"/>
  <p:defaultTextStyle>
    <a:lvl1pPr marL="0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04770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609539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914309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219078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1523848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1828617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2133387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2438156" algn="l" defTabSz="6095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3B45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2FCC8C-E200-FE48-A2A2-9A4BEACBA98A}" v="15" dt="2026-10-21T14:43:28.2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52"/>
    <p:restoredTop sz="96301"/>
  </p:normalViewPr>
  <p:slideViewPr>
    <p:cSldViewPr snapToGrid="0" snapToObjects="1">
      <p:cViewPr varScale="1">
        <p:scale>
          <a:sx n="127" d="100"/>
          <a:sy n="127" d="100"/>
        </p:scale>
        <p:origin x="4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 Bondesio" userId="789b676b-b6f4-4f24-973c-484f4c284eb7" providerId="ADAL" clId="{533A8F85-91D8-562D-8292-ABC528961225}"/>
    <pc:docChg chg="undo custSel addSld modSld modMainMaster">
      <pc:chgData name="Cath Bondesio" userId="789b676b-b6f4-4f24-973c-484f4c284eb7" providerId="ADAL" clId="{533A8F85-91D8-562D-8292-ABC528961225}" dt="2026-10-21T14:43:42.085" v="474" actId="478"/>
      <pc:docMkLst>
        <pc:docMk/>
      </pc:docMkLst>
      <pc:sldChg chg="addSp delSp modSp mod">
        <pc:chgData name="Cath Bondesio" userId="789b676b-b6f4-4f24-973c-484f4c284eb7" providerId="ADAL" clId="{533A8F85-91D8-562D-8292-ABC528961225}" dt="2026-10-21T14:39:51.970" v="461" actId="20577"/>
        <pc:sldMkLst>
          <pc:docMk/>
          <pc:sldMk cId="0" sldId="256"/>
        </pc:sldMkLst>
        <pc:spChg chg="del mod">
          <ac:chgData name="Cath Bondesio" userId="789b676b-b6f4-4f24-973c-484f4c284eb7" providerId="ADAL" clId="{533A8F85-91D8-562D-8292-ABC528961225}" dt="2026-10-21T14:25:57.287" v="56" actId="478"/>
          <ac:spMkLst>
            <pc:docMk/>
            <pc:sldMk cId="0" sldId="256"/>
            <ac:spMk id="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51.970" v="461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7:11.559" v="71" actId="1076"/>
          <ac:spMkLst>
            <pc:docMk/>
            <pc:sldMk cId="0" sldId="256"/>
            <ac:spMk id="5" creationId="{00000000-0000-0000-0000-000000000000}"/>
          </ac:spMkLst>
        </pc:spChg>
        <pc:spChg chg="add del mod">
          <ac:chgData name="Cath Bondesio" userId="789b676b-b6f4-4f24-973c-484f4c284eb7" providerId="ADAL" clId="{533A8F85-91D8-562D-8292-ABC528961225}" dt="2026-10-21T14:27:00.169" v="66" actId="478"/>
          <ac:spMkLst>
            <pc:docMk/>
            <pc:sldMk cId="0" sldId="256"/>
            <ac:spMk id="7" creationId="{6D0BE81D-7F1D-BCB2-3394-1CF70C4DBE05}"/>
          </ac:spMkLst>
        </pc:spChg>
        <pc:spChg chg="add del mod">
          <ac:chgData name="Cath Bondesio" userId="789b676b-b6f4-4f24-973c-484f4c284eb7" providerId="ADAL" clId="{533A8F85-91D8-562D-8292-ABC528961225}" dt="2026-10-21T14:27:03.101" v="68" actId="478"/>
          <ac:spMkLst>
            <pc:docMk/>
            <pc:sldMk cId="0" sldId="256"/>
            <ac:spMk id="8" creationId="{E8FE635E-811A-6392-D9DB-ECA09D9A03CB}"/>
          </ac:spMkLst>
        </pc:spChg>
        <pc:picChg chg="mod modCrop">
          <ac:chgData name="Cath Bondesio" userId="789b676b-b6f4-4f24-973c-484f4c284eb7" providerId="ADAL" clId="{533A8F85-91D8-562D-8292-ABC528961225}" dt="2026-10-21T14:26:20.586" v="59" actId="14100"/>
          <ac:picMkLst>
            <pc:docMk/>
            <pc:sldMk cId="0" sldId="256"/>
            <ac:picMk id="2" creationId="{00000000-0000-0000-0000-000000000000}"/>
          </ac:picMkLst>
        </pc:picChg>
        <pc:picChg chg="add del mod">
          <ac:chgData name="Cath Bondesio" userId="789b676b-b6f4-4f24-973c-484f4c284eb7" providerId="ADAL" clId="{533A8F85-91D8-562D-8292-ABC528961225}" dt="2026-10-21T14:25:54.670" v="55" actId="478"/>
          <ac:picMkLst>
            <pc:docMk/>
            <pc:sldMk cId="0" sldId="256"/>
            <ac:picMk id="6" creationId="{010D53C9-0569-448E-2576-926C5339DDF0}"/>
          </ac:picMkLst>
        </pc:picChg>
      </pc:sldChg>
      <pc:sldChg chg="addSp delSp modSp mod">
        <pc:chgData name="Cath Bondesio" userId="789b676b-b6f4-4f24-973c-484f4c284eb7" providerId="ADAL" clId="{533A8F85-91D8-562D-8292-ABC528961225}" dt="2026-10-21T14:29:26.250" v="135" actId="1036"/>
        <pc:sldMkLst>
          <pc:docMk/>
          <pc:sldMk cId="0" sldId="257"/>
        </pc:sldMkLst>
        <pc:spChg chg="del mod">
          <ac:chgData name="Cath Bondesio" userId="789b676b-b6f4-4f24-973c-484f4c284eb7" providerId="ADAL" clId="{533A8F85-91D8-562D-8292-ABC528961225}" dt="2026-10-21T14:27:56.778" v="79" actId="478"/>
          <ac:spMkLst>
            <pc:docMk/>
            <pc:sldMk cId="0" sldId="257"/>
            <ac:spMk id="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28.217" v="91" actId="207"/>
          <ac:spMkLst>
            <pc:docMk/>
            <pc:sldMk cId="0" sldId="257"/>
            <ac:spMk id="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24.227" v="89" actId="1076"/>
          <ac:spMkLst>
            <pc:docMk/>
            <pc:sldMk cId="0" sldId="257"/>
            <ac:spMk id="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24.227" v="89" actId="1076"/>
          <ac:spMkLst>
            <pc:docMk/>
            <pc:sldMk cId="0" sldId="257"/>
            <ac:spMk id="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9:26.250" v="135" actId="1036"/>
          <ac:spMkLst>
            <pc:docMk/>
            <pc:sldMk cId="0" sldId="257"/>
            <ac:spMk id="7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28:54.519" v="102" actId="478"/>
          <ac:spMkLst>
            <pc:docMk/>
            <pc:sldMk cId="0" sldId="257"/>
            <ac:spMk id="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49.811" v="101" actId="1036"/>
          <ac:spMkLst>
            <pc:docMk/>
            <pc:sldMk cId="0" sldId="257"/>
            <ac:spMk id="9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28:54.519" v="102" actId="478"/>
          <ac:spMkLst>
            <pc:docMk/>
            <pc:sldMk cId="0" sldId="257"/>
            <ac:spMk id="1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49.811" v="101" actId="1036"/>
          <ac:spMkLst>
            <pc:docMk/>
            <pc:sldMk cId="0" sldId="257"/>
            <ac:spMk id="11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28:54.519" v="102" actId="478"/>
          <ac:spMkLst>
            <pc:docMk/>
            <pc:sldMk cId="0" sldId="257"/>
            <ac:spMk id="1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49.811" v="101" actId="1036"/>
          <ac:spMkLst>
            <pc:docMk/>
            <pc:sldMk cId="0" sldId="257"/>
            <ac:spMk id="13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28:54.519" v="102" actId="478"/>
          <ac:spMkLst>
            <pc:docMk/>
            <pc:sldMk cId="0" sldId="257"/>
            <ac:spMk id="1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8:49.811" v="101" actId="1036"/>
          <ac:spMkLst>
            <pc:docMk/>
            <pc:sldMk cId="0" sldId="257"/>
            <ac:spMk id="1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9:21.802" v="128" actId="207"/>
          <ac:spMkLst>
            <pc:docMk/>
            <pc:sldMk cId="0" sldId="257"/>
            <ac:spMk id="16" creationId="{00000000-0000-0000-0000-000000000000}"/>
          </ac:spMkLst>
        </pc:spChg>
        <pc:spChg chg="add mod">
          <ac:chgData name="Cath Bondesio" userId="789b676b-b6f4-4f24-973c-484f4c284eb7" providerId="ADAL" clId="{533A8F85-91D8-562D-8292-ABC528961225}" dt="2026-10-21T14:29:06.872" v="123" actId="1036"/>
          <ac:spMkLst>
            <pc:docMk/>
            <pc:sldMk cId="0" sldId="257"/>
            <ac:spMk id="18" creationId="{E8664C2B-1A3D-92AD-407C-F69E3C3CBB2B}"/>
          </ac:spMkLst>
        </pc:spChg>
        <pc:spChg chg="add mod">
          <ac:chgData name="Cath Bondesio" userId="789b676b-b6f4-4f24-973c-484f4c284eb7" providerId="ADAL" clId="{533A8F85-91D8-562D-8292-ABC528961225}" dt="2026-10-21T14:29:10.311" v="124" actId="1076"/>
          <ac:spMkLst>
            <pc:docMk/>
            <pc:sldMk cId="0" sldId="257"/>
            <ac:spMk id="19" creationId="{10B1D7CA-A3CE-9BF3-CDE9-ED8D2BE66B6B}"/>
          </ac:spMkLst>
        </pc:spChg>
        <pc:spChg chg="add mod">
          <ac:chgData name="Cath Bondesio" userId="789b676b-b6f4-4f24-973c-484f4c284eb7" providerId="ADAL" clId="{533A8F85-91D8-562D-8292-ABC528961225}" dt="2026-10-21T14:29:12.255" v="125" actId="1076"/>
          <ac:spMkLst>
            <pc:docMk/>
            <pc:sldMk cId="0" sldId="257"/>
            <ac:spMk id="20" creationId="{8F54B46B-E482-7E0C-D9A0-46B85D96DA36}"/>
          </ac:spMkLst>
        </pc:spChg>
        <pc:spChg chg="add mod">
          <ac:chgData name="Cath Bondesio" userId="789b676b-b6f4-4f24-973c-484f4c284eb7" providerId="ADAL" clId="{533A8F85-91D8-562D-8292-ABC528961225}" dt="2026-10-21T14:29:14.254" v="126" actId="1076"/>
          <ac:spMkLst>
            <pc:docMk/>
            <pc:sldMk cId="0" sldId="257"/>
            <ac:spMk id="21" creationId="{C0557D07-987C-2A06-0165-DCD40C0B8C65}"/>
          </ac:spMkLst>
        </pc:spChg>
        <pc:picChg chg="mod modCrop">
          <ac:chgData name="Cath Bondesio" userId="789b676b-b6f4-4f24-973c-484f4c284eb7" providerId="ADAL" clId="{533A8F85-91D8-562D-8292-ABC528961225}" dt="2026-10-21T14:27:52.327" v="77" actId="18131"/>
          <ac:picMkLst>
            <pc:docMk/>
            <pc:sldMk cId="0" sldId="257"/>
            <ac:picMk id="3" creationId="{00000000-0000-0000-0000-000000000000}"/>
          </ac:picMkLst>
        </pc:picChg>
        <pc:picChg chg="add del mod">
          <ac:chgData name="Cath Bondesio" userId="789b676b-b6f4-4f24-973c-484f4c284eb7" providerId="ADAL" clId="{533A8F85-91D8-562D-8292-ABC528961225}" dt="2026-10-21T14:27:54.686" v="78" actId="478"/>
          <ac:picMkLst>
            <pc:docMk/>
            <pc:sldMk cId="0" sldId="257"/>
            <ac:picMk id="17" creationId="{A546B70C-DD04-9AD9-D82A-8E682A059233}"/>
          </ac:picMkLst>
        </pc:picChg>
      </pc:sldChg>
      <pc:sldChg chg="delSp modSp mod">
        <pc:chgData name="Cath Bondesio" userId="789b676b-b6f4-4f24-973c-484f4c284eb7" providerId="ADAL" clId="{533A8F85-91D8-562D-8292-ABC528961225}" dt="2026-10-21T14:30:36.709" v="161" actId="1035"/>
        <pc:sldMkLst>
          <pc:docMk/>
          <pc:sldMk cId="0" sldId="258"/>
        </pc:sldMkLst>
        <pc:spChg chg="del">
          <ac:chgData name="Cath Bondesio" userId="789b676b-b6f4-4f24-973c-484f4c284eb7" providerId="ADAL" clId="{533A8F85-91D8-562D-8292-ABC528961225}" dt="2026-10-21T14:29:53.152" v="136" actId="478"/>
          <ac:spMkLst>
            <pc:docMk/>
            <pc:sldMk cId="0" sldId="258"/>
            <ac:spMk id="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24.623" v="144" actId="1076"/>
          <ac:spMkLst>
            <pc:docMk/>
            <pc:sldMk cId="0" sldId="258"/>
            <ac:spMk id="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26.332" v="145" actId="1076"/>
          <ac:spMkLst>
            <pc:docMk/>
            <pc:sldMk cId="0" sldId="258"/>
            <ac:spMk id="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2.032" v="149" actId="1037"/>
          <ac:spMkLst>
            <pc:docMk/>
            <pc:sldMk cId="0" sldId="258"/>
            <ac:spMk id="7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1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2.032" v="149" actId="1037"/>
          <ac:spMkLst>
            <pc:docMk/>
            <pc:sldMk cId="0" sldId="258"/>
            <ac:spMk id="11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1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21.666" v="143" actId="207"/>
          <ac:spMkLst>
            <pc:docMk/>
            <pc:sldMk cId="0" sldId="258"/>
            <ac:spMk id="1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1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2.032" v="149" actId="1037"/>
          <ac:spMkLst>
            <pc:docMk/>
            <pc:sldMk cId="0" sldId="258"/>
            <ac:spMk id="1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2.032" v="149" actId="1037"/>
          <ac:spMkLst>
            <pc:docMk/>
            <pc:sldMk cId="0" sldId="258"/>
            <ac:spMk id="1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17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1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36.709" v="161" actId="1035"/>
          <ac:spMkLst>
            <pc:docMk/>
            <pc:sldMk cId="0" sldId="258"/>
            <ac:spMk id="1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0:16.329" v="142" actId="207"/>
          <ac:spMkLst>
            <pc:docMk/>
            <pc:sldMk cId="0" sldId="258"/>
            <ac:spMk id="2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29:59.842" v="139" actId="27636"/>
          <ac:spMkLst>
            <pc:docMk/>
            <pc:sldMk cId="0" sldId="258"/>
            <ac:spMk id="22" creationId="{00000000-0000-0000-0000-000000000000}"/>
          </ac:spMkLst>
        </pc:spChg>
      </pc:sldChg>
      <pc:sldChg chg="addSp delSp modSp mod">
        <pc:chgData name="Cath Bondesio" userId="789b676b-b6f4-4f24-973c-484f4c284eb7" providerId="ADAL" clId="{533A8F85-91D8-562D-8292-ABC528961225}" dt="2026-10-21T14:32:05.198" v="248" actId="1076"/>
        <pc:sldMkLst>
          <pc:docMk/>
          <pc:sldMk cId="0" sldId="259"/>
        </pc:sldMkLst>
        <pc:spChg chg="del">
          <ac:chgData name="Cath Bondesio" userId="789b676b-b6f4-4f24-973c-484f4c284eb7" providerId="ADAL" clId="{533A8F85-91D8-562D-8292-ABC528961225}" dt="2026-10-21T14:30:52.051" v="163" actId="478"/>
          <ac:spMkLst>
            <pc:docMk/>
            <pc:sldMk cId="0" sldId="259"/>
            <ac:spMk id="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2:05.198" v="248" actId="1076"/>
          <ac:spMkLst>
            <pc:docMk/>
            <pc:sldMk cId="0" sldId="259"/>
            <ac:spMk id="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27.358" v="193" actId="207"/>
          <ac:spMkLst>
            <pc:docMk/>
            <pc:sldMk cId="0" sldId="259"/>
            <ac:spMk id="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34.998" v="195" actId="207"/>
          <ac:spMkLst>
            <pc:docMk/>
            <pc:sldMk cId="0" sldId="259"/>
            <ac:spMk id="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23.654" v="191" actId="207"/>
          <ac:spMkLst>
            <pc:docMk/>
            <pc:sldMk cId="0" sldId="259"/>
            <ac:spMk id="7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1:37.944" v="196" actId="478"/>
          <ac:spMkLst>
            <pc:docMk/>
            <pc:sldMk cId="0" sldId="259"/>
            <ac:spMk id="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34.998" v="195" actId="207"/>
          <ac:spMkLst>
            <pc:docMk/>
            <pc:sldMk cId="0" sldId="259"/>
            <ac:spMk id="9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1:37.944" v="196" actId="478"/>
          <ac:spMkLst>
            <pc:docMk/>
            <pc:sldMk cId="0" sldId="259"/>
            <ac:spMk id="1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34.998" v="195" actId="207"/>
          <ac:spMkLst>
            <pc:docMk/>
            <pc:sldMk cId="0" sldId="259"/>
            <ac:spMk id="11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23.654" v="191" actId="207"/>
          <ac:spMkLst>
            <pc:docMk/>
            <pc:sldMk cId="0" sldId="259"/>
            <ac:spMk id="12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1:40.187" v="197" actId="478"/>
          <ac:spMkLst>
            <pc:docMk/>
            <pc:sldMk cId="0" sldId="259"/>
            <ac:spMk id="1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34.998" v="195" actId="207"/>
          <ac:spMkLst>
            <pc:docMk/>
            <pc:sldMk cId="0" sldId="259"/>
            <ac:spMk id="14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1:40.187" v="197" actId="478"/>
          <ac:spMkLst>
            <pc:docMk/>
            <pc:sldMk cId="0" sldId="259"/>
            <ac:spMk id="1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34.998" v="195" actId="207"/>
          <ac:spMkLst>
            <pc:docMk/>
            <pc:sldMk cId="0" sldId="259"/>
            <ac:spMk id="1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1:30.754" v="194" actId="207"/>
          <ac:spMkLst>
            <pc:docMk/>
            <pc:sldMk cId="0" sldId="259"/>
            <ac:spMk id="17" creationId="{00000000-0000-0000-0000-000000000000}"/>
          </ac:spMkLst>
        </pc:spChg>
        <pc:spChg chg="add mod">
          <ac:chgData name="Cath Bondesio" userId="789b676b-b6f4-4f24-973c-484f4c284eb7" providerId="ADAL" clId="{533A8F85-91D8-562D-8292-ABC528961225}" dt="2026-10-21T14:31:54.428" v="243" actId="1036"/>
          <ac:spMkLst>
            <pc:docMk/>
            <pc:sldMk cId="0" sldId="259"/>
            <ac:spMk id="18" creationId="{A84ADFCD-5079-ED3D-5276-AF470559F5DE}"/>
          </ac:spMkLst>
        </pc:spChg>
        <pc:spChg chg="add mod">
          <ac:chgData name="Cath Bondesio" userId="789b676b-b6f4-4f24-973c-484f4c284eb7" providerId="ADAL" clId="{533A8F85-91D8-562D-8292-ABC528961225}" dt="2026-10-21T14:31:54.428" v="243" actId="1036"/>
          <ac:spMkLst>
            <pc:docMk/>
            <pc:sldMk cId="0" sldId="259"/>
            <ac:spMk id="19" creationId="{F3BC1574-D34F-F5BA-37D7-E0D08B82EF5E}"/>
          </ac:spMkLst>
        </pc:spChg>
        <pc:spChg chg="add mod">
          <ac:chgData name="Cath Bondesio" userId="789b676b-b6f4-4f24-973c-484f4c284eb7" providerId="ADAL" clId="{533A8F85-91D8-562D-8292-ABC528961225}" dt="2026-10-21T14:31:59.527" v="244" actId="1076"/>
          <ac:spMkLst>
            <pc:docMk/>
            <pc:sldMk cId="0" sldId="259"/>
            <ac:spMk id="20" creationId="{1ABD946F-19A6-B0C9-DD2B-7BA4E645D473}"/>
          </ac:spMkLst>
        </pc:spChg>
        <pc:spChg chg="add mod">
          <ac:chgData name="Cath Bondesio" userId="789b676b-b6f4-4f24-973c-484f4c284eb7" providerId="ADAL" clId="{533A8F85-91D8-562D-8292-ABC528961225}" dt="2026-10-21T14:32:01.868" v="247" actId="1035"/>
          <ac:spMkLst>
            <pc:docMk/>
            <pc:sldMk cId="0" sldId="259"/>
            <ac:spMk id="21" creationId="{A5BE0473-B312-1A0E-FAAC-42A0D68752EC}"/>
          </ac:spMkLst>
        </pc:spChg>
        <pc:picChg chg="mod">
          <ac:chgData name="Cath Bondesio" userId="789b676b-b6f4-4f24-973c-484f4c284eb7" providerId="ADAL" clId="{533A8F85-91D8-562D-8292-ABC528961225}" dt="2026-10-21T14:30:48.107" v="162" actId="1076"/>
          <ac:picMkLst>
            <pc:docMk/>
            <pc:sldMk cId="0" sldId="259"/>
            <ac:picMk id="3" creationId="{00000000-0000-0000-0000-000000000000}"/>
          </ac:picMkLst>
        </pc:picChg>
      </pc:sldChg>
      <pc:sldChg chg="addSp delSp modSp mod">
        <pc:chgData name="Cath Bondesio" userId="789b676b-b6f4-4f24-973c-484f4c284eb7" providerId="ADAL" clId="{533A8F85-91D8-562D-8292-ABC528961225}" dt="2026-10-21T14:34:44.418" v="328" actId="207"/>
        <pc:sldMkLst>
          <pc:docMk/>
          <pc:sldMk cId="0" sldId="260"/>
        </pc:sldMkLst>
        <pc:spChg chg="del">
          <ac:chgData name="Cath Bondesio" userId="789b676b-b6f4-4f24-973c-484f4c284eb7" providerId="ADAL" clId="{533A8F85-91D8-562D-8292-ABC528961225}" dt="2026-10-21T14:32:49.007" v="257" actId="478"/>
          <ac:spMkLst>
            <pc:docMk/>
            <pc:sldMk cId="0" sldId="260"/>
            <ac:spMk id="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2:57.317" v="265" actId="1076"/>
          <ac:spMkLst>
            <pc:docMk/>
            <pc:sldMk cId="0" sldId="260"/>
            <ac:spMk id="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2:57.317" v="265" actId="1076"/>
          <ac:spMkLst>
            <pc:docMk/>
            <pc:sldMk cId="0" sldId="260"/>
            <ac:spMk id="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3:27.987" v="270" actId="1076"/>
          <ac:spMkLst>
            <pc:docMk/>
            <pc:sldMk cId="0" sldId="260"/>
            <ac:spMk id="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3:36.411" v="273" actId="14100"/>
          <ac:spMkLst>
            <pc:docMk/>
            <pc:sldMk cId="0" sldId="260"/>
            <ac:spMk id="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3:39.376" v="274" actId="1076"/>
          <ac:spMkLst>
            <pc:docMk/>
            <pc:sldMk cId="0" sldId="260"/>
            <ac:spMk id="10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4:23.589" v="323" actId="478"/>
          <ac:spMkLst>
            <pc:docMk/>
            <pc:sldMk cId="0" sldId="260"/>
            <ac:spMk id="11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4:05.561" v="313" actId="255"/>
          <ac:spMkLst>
            <pc:docMk/>
            <pc:sldMk cId="0" sldId="260"/>
            <ac:spMk id="12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4:23.589" v="323" actId="478"/>
          <ac:spMkLst>
            <pc:docMk/>
            <pc:sldMk cId="0" sldId="260"/>
            <ac:spMk id="1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4:11.058" v="316" actId="1036"/>
          <ac:spMkLst>
            <pc:docMk/>
            <pc:sldMk cId="0" sldId="260"/>
            <ac:spMk id="14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4:23.589" v="323" actId="478"/>
          <ac:spMkLst>
            <pc:docMk/>
            <pc:sldMk cId="0" sldId="260"/>
            <ac:spMk id="1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4:15.257" v="319" actId="1036"/>
          <ac:spMkLst>
            <pc:docMk/>
            <pc:sldMk cId="0" sldId="260"/>
            <ac:spMk id="16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4:23.589" v="323" actId="478"/>
          <ac:spMkLst>
            <pc:docMk/>
            <pc:sldMk cId="0" sldId="260"/>
            <ac:spMk id="17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4:18.654" v="322" actId="1036"/>
          <ac:spMkLst>
            <pc:docMk/>
            <pc:sldMk cId="0" sldId="260"/>
            <ac:spMk id="1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3:23.283" v="269" actId="207"/>
          <ac:spMkLst>
            <pc:docMk/>
            <pc:sldMk cId="0" sldId="260"/>
            <ac:spMk id="1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3:04.592" v="267" actId="1076"/>
          <ac:spMkLst>
            <pc:docMk/>
            <pc:sldMk cId="0" sldId="260"/>
            <ac:spMk id="2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4:44.418" v="328" actId="207"/>
          <ac:spMkLst>
            <pc:docMk/>
            <pc:sldMk cId="0" sldId="260"/>
            <ac:spMk id="21" creationId="{00000000-0000-0000-0000-000000000000}"/>
          </ac:spMkLst>
        </pc:spChg>
        <pc:spChg chg="add mod">
          <ac:chgData name="Cath Bondesio" userId="789b676b-b6f4-4f24-973c-484f4c284eb7" providerId="ADAL" clId="{533A8F85-91D8-562D-8292-ABC528961225}" dt="2026-10-21T14:34:31.987" v="324" actId="1076"/>
          <ac:spMkLst>
            <pc:docMk/>
            <pc:sldMk cId="0" sldId="260"/>
            <ac:spMk id="22" creationId="{A49F8707-C46F-990F-B88A-18AC902F620B}"/>
          </ac:spMkLst>
        </pc:spChg>
        <pc:spChg chg="add mod">
          <ac:chgData name="Cath Bondesio" userId="789b676b-b6f4-4f24-973c-484f4c284eb7" providerId="ADAL" clId="{533A8F85-91D8-562D-8292-ABC528961225}" dt="2026-10-21T14:34:35.595" v="325" actId="1076"/>
          <ac:spMkLst>
            <pc:docMk/>
            <pc:sldMk cId="0" sldId="260"/>
            <ac:spMk id="23" creationId="{362E420C-8C2B-BE58-3985-4C5B9EBFDA7A}"/>
          </ac:spMkLst>
        </pc:spChg>
        <pc:spChg chg="add mod">
          <ac:chgData name="Cath Bondesio" userId="789b676b-b6f4-4f24-973c-484f4c284eb7" providerId="ADAL" clId="{533A8F85-91D8-562D-8292-ABC528961225}" dt="2026-10-21T14:34:37.410" v="326" actId="1076"/>
          <ac:spMkLst>
            <pc:docMk/>
            <pc:sldMk cId="0" sldId="260"/>
            <ac:spMk id="24" creationId="{3C31376C-4482-B587-018A-F4CF283A0081}"/>
          </ac:spMkLst>
        </pc:spChg>
        <pc:spChg chg="add mod">
          <ac:chgData name="Cath Bondesio" userId="789b676b-b6f4-4f24-973c-484f4c284eb7" providerId="ADAL" clId="{533A8F85-91D8-562D-8292-ABC528961225}" dt="2026-10-21T14:34:40.056" v="327" actId="1076"/>
          <ac:spMkLst>
            <pc:docMk/>
            <pc:sldMk cId="0" sldId="260"/>
            <ac:spMk id="25" creationId="{E7BCDED8-A819-6006-99EF-5510C8462A87}"/>
          </ac:spMkLst>
        </pc:spChg>
        <pc:picChg chg="mod">
          <ac:chgData name="Cath Bondesio" userId="789b676b-b6f4-4f24-973c-484f4c284eb7" providerId="ADAL" clId="{533A8F85-91D8-562D-8292-ABC528961225}" dt="2026-10-21T14:32:31.477" v="256" actId="1035"/>
          <ac:picMkLst>
            <pc:docMk/>
            <pc:sldMk cId="0" sldId="260"/>
            <ac:picMk id="3" creationId="{00000000-0000-0000-0000-000000000000}"/>
          </ac:picMkLst>
        </pc:picChg>
      </pc:sldChg>
      <pc:sldChg chg="addSp delSp modSp mod">
        <pc:chgData name="Cath Bondesio" userId="789b676b-b6f4-4f24-973c-484f4c284eb7" providerId="ADAL" clId="{533A8F85-91D8-562D-8292-ABC528961225}" dt="2026-10-21T14:37:47.314" v="433" actId="207"/>
        <pc:sldMkLst>
          <pc:docMk/>
          <pc:sldMk cId="0" sldId="261"/>
        </pc:sldMkLst>
        <pc:spChg chg="del mod">
          <ac:chgData name="Cath Bondesio" userId="789b676b-b6f4-4f24-973c-484f4c284eb7" providerId="ADAL" clId="{533A8F85-91D8-562D-8292-ABC528961225}" dt="2026-10-21T14:36:19.060" v="351" actId="478"/>
          <ac:spMkLst>
            <pc:docMk/>
            <pc:sldMk cId="0" sldId="261"/>
            <ac:spMk id="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5:45.041" v="345" actId="166"/>
          <ac:spMkLst>
            <pc:docMk/>
            <pc:sldMk cId="0" sldId="261"/>
            <ac:spMk id="4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36:07.219" v="348" actId="478"/>
          <ac:spMkLst>
            <pc:docMk/>
            <pc:sldMk cId="0" sldId="261"/>
            <ac:spMk id="6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6:06.581" v="347" actId="478"/>
          <ac:spMkLst>
            <pc:docMk/>
            <pc:sldMk cId="0" sldId="261"/>
            <ac:spMk id="7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6:47.922" v="363" actId="1076"/>
          <ac:spMkLst>
            <pc:docMk/>
            <pc:sldMk cId="0" sldId="261"/>
            <ac:spMk id="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6:50.994" v="364" actId="1076"/>
          <ac:spMkLst>
            <pc:docMk/>
            <pc:sldMk cId="0" sldId="261"/>
            <ac:spMk id="9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7:16.913" v="371" actId="478"/>
          <ac:spMkLst>
            <pc:docMk/>
            <pc:sldMk cId="0" sldId="261"/>
            <ac:spMk id="1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44.146" v="432" actId="207"/>
          <ac:spMkLst>
            <pc:docMk/>
            <pc:sldMk cId="0" sldId="261"/>
            <ac:spMk id="11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13.453" v="370" actId="1076"/>
          <ac:spMkLst>
            <pc:docMk/>
            <pc:sldMk cId="0" sldId="261"/>
            <ac:spMk id="12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7:16.913" v="371" actId="478"/>
          <ac:spMkLst>
            <pc:docMk/>
            <pc:sldMk cId="0" sldId="261"/>
            <ac:spMk id="1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44.146" v="432" actId="207"/>
          <ac:spMkLst>
            <pc:docMk/>
            <pc:sldMk cId="0" sldId="261"/>
            <ac:spMk id="1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10.704" v="369" actId="1076"/>
          <ac:spMkLst>
            <pc:docMk/>
            <pc:sldMk cId="0" sldId="261"/>
            <ac:spMk id="15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37:16.913" v="371" actId="478"/>
          <ac:spMkLst>
            <pc:docMk/>
            <pc:sldMk cId="0" sldId="261"/>
            <ac:spMk id="1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44.146" v="432" actId="207"/>
          <ac:spMkLst>
            <pc:docMk/>
            <pc:sldMk cId="0" sldId="261"/>
            <ac:spMk id="17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08.321" v="368" actId="1076"/>
          <ac:spMkLst>
            <pc:docMk/>
            <pc:sldMk cId="0" sldId="261"/>
            <ac:spMk id="18" creationId="{00000000-0000-0000-0000-000000000000}"/>
          </ac:spMkLst>
        </pc:spChg>
        <pc:spChg chg="del mod">
          <ac:chgData name="Cath Bondesio" userId="789b676b-b6f4-4f24-973c-484f4c284eb7" providerId="ADAL" clId="{533A8F85-91D8-562D-8292-ABC528961225}" dt="2026-10-21T14:37:16.913" v="371" actId="478"/>
          <ac:spMkLst>
            <pc:docMk/>
            <pc:sldMk cId="0" sldId="261"/>
            <ac:spMk id="1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44.146" v="432" actId="207"/>
          <ac:spMkLst>
            <pc:docMk/>
            <pc:sldMk cId="0" sldId="261"/>
            <ac:spMk id="2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05.754" v="367" actId="1076"/>
          <ac:spMkLst>
            <pc:docMk/>
            <pc:sldMk cId="0" sldId="261"/>
            <ac:spMk id="21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7:47.314" v="433" actId="207"/>
          <ac:spMkLst>
            <pc:docMk/>
            <pc:sldMk cId="0" sldId="261"/>
            <ac:spMk id="22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6:42.397" v="361" actId="207"/>
          <ac:spMkLst>
            <pc:docMk/>
            <pc:sldMk cId="0" sldId="261"/>
            <ac:spMk id="2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6:42.397" v="361" actId="207"/>
          <ac:spMkLst>
            <pc:docMk/>
            <pc:sldMk cId="0" sldId="261"/>
            <ac:spMk id="24" creationId="{00000000-0000-0000-0000-000000000000}"/>
          </ac:spMkLst>
        </pc:spChg>
        <pc:spChg chg="add mod">
          <ac:chgData name="Cath Bondesio" userId="789b676b-b6f4-4f24-973c-484f4c284eb7" providerId="ADAL" clId="{533A8F85-91D8-562D-8292-ABC528961225}" dt="2026-10-21T14:36:31.372" v="352" actId="2711"/>
          <ac:spMkLst>
            <pc:docMk/>
            <pc:sldMk cId="0" sldId="261"/>
            <ac:spMk id="25" creationId="{ADB77691-EF7A-C003-D96E-D307A117EC69}"/>
          </ac:spMkLst>
        </pc:spChg>
        <pc:spChg chg="add mod">
          <ac:chgData name="Cath Bondesio" userId="789b676b-b6f4-4f24-973c-484f4c284eb7" providerId="ADAL" clId="{533A8F85-91D8-562D-8292-ABC528961225}" dt="2026-10-21T14:37:34.077" v="429" actId="1036"/>
          <ac:spMkLst>
            <pc:docMk/>
            <pc:sldMk cId="0" sldId="261"/>
            <ac:spMk id="26" creationId="{FA4DED9D-B069-5B69-60BE-8F55A6A28C76}"/>
          </ac:spMkLst>
        </pc:spChg>
        <pc:spChg chg="add mod">
          <ac:chgData name="Cath Bondesio" userId="789b676b-b6f4-4f24-973c-484f4c284eb7" providerId="ADAL" clId="{533A8F85-91D8-562D-8292-ABC528961225}" dt="2026-10-21T14:37:38.025" v="430" actId="1076"/>
          <ac:spMkLst>
            <pc:docMk/>
            <pc:sldMk cId="0" sldId="261"/>
            <ac:spMk id="27" creationId="{3B66E136-4B28-E6AB-BC18-4D1592B6E141}"/>
          </ac:spMkLst>
        </pc:spChg>
        <pc:spChg chg="add mod">
          <ac:chgData name="Cath Bondesio" userId="789b676b-b6f4-4f24-973c-484f4c284eb7" providerId="ADAL" clId="{533A8F85-91D8-562D-8292-ABC528961225}" dt="2026-10-21T14:37:39.715" v="431" actId="1076"/>
          <ac:spMkLst>
            <pc:docMk/>
            <pc:sldMk cId="0" sldId="261"/>
            <ac:spMk id="28" creationId="{DF2CBEC6-7BEF-7E65-0D80-F5C314135310}"/>
          </ac:spMkLst>
        </pc:spChg>
        <pc:spChg chg="add mod">
          <ac:chgData name="Cath Bondesio" userId="789b676b-b6f4-4f24-973c-484f4c284eb7" providerId="ADAL" clId="{533A8F85-91D8-562D-8292-ABC528961225}" dt="2026-10-21T14:37:34.077" v="429" actId="1036"/>
          <ac:spMkLst>
            <pc:docMk/>
            <pc:sldMk cId="0" sldId="261"/>
            <ac:spMk id="29" creationId="{D4A02BCF-0FB6-7DB7-177A-C6FBC6FD34FB}"/>
          </ac:spMkLst>
        </pc:spChg>
        <pc:picChg chg="mod modCrop">
          <ac:chgData name="Cath Bondesio" userId="789b676b-b6f4-4f24-973c-484f4c284eb7" providerId="ADAL" clId="{533A8F85-91D8-562D-8292-ABC528961225}" dt="2026-10-21T14:35:27.566" v="343" actId="18131"/>
          <ac:picMkLst>
            <pc:docMk/>
            <pc:sldMk cId="0" sldId="261"/>
            <ac:picMk id="3" creationId="{00000000-0000-0000-0000-000000000000}"/>
          </ac:picMkLst>
        </pc:picChg>
        <pc:picChg chg="mod">
          <ac:chgData name="Cath Bondesio" userId="789b676b-b6f4-4f24-973c-484f4c284eb7" providerId="ADAL" clId="{533A8F85-91D8-562D-8292-ABC528961225}" dt="2026-10-21T14:35:47.958" v="346" actId="1076"/>
          <ac:picMkLst>
            <pc:docMk/>
            <pc:sldMk cId="0" sldId="261"/>
            <ac:picMk id="5" creationId="{00000000-0000-0000-0000-000000000000}"/>
          </ac:picMkLst>
        </pc:picChg>
      </pc:sldChg>
      <pc:sldChg chg="addSp delSp modSp mod">
        <pc:chgData name="Cath Bondesio" userId="789b676b-b6f4-4f24-973c-484f4c284eb7" providerId="ADAL" clId="{533A8F85-91D8-562D-8292-ABC528961225}" dt="2026-10-21T14:39:38.537" v="459" actId="1076"/>
        <pc:sldMkLst>
          <pc:docMk/>
          <pc:sldMk cId="0" sldId="262"/>
        </pc:sldMkLst>
        <pc:spChg chg="del mod">
          <ac:chgData name="Cath Bondesio" userId="789b676b-b6f4-4f24-973c-484f4c284eb7" providerId="ADAL" clId="{533A8F85-91D8-562D-8292-ABC528961225}" dt="2026-10-21T14:38:00.691" v="434" actId="478"/>
          <ac:spMkLst>
            <pc:docMk/>
            <pc:sldMk cId="0" sldId="262"/>
            <ac:spMk id="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01.597" v="445" actId="1076"/>
          <ac:spMkLst>
            <pc:docMk/>
            <pc:sldMk cId="0" sldId="262"/>
            <ac:spMk id="4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01.597" v="445" actId="1076"/>
          <ac:spMkLst>
            <pc:docMk/>
            <pc:sldMk cId="0" sldId="262"/>
            <ac:spMk id="5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01.597" v="445" actId="1076"/>
          <ac:spMkLst>
            <pc:docMk/>
            <pc:sldMk cId="0" sldId="262"/>
            <ac:spMk id="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18.432" v="453" actId="1076"/>
          <ac:spMkLst>
            <pc:docMk/>
            <pc:sldMk cId="0" sldId="262"/>
            <ac:spMk id="8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24.603" v="456" actId="207"/>
          <ac:spMkLst>
            <pc:docMk/>
            <pc:sldMk cId="0" sldId="262"/>
            <ac:spMk id="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31.575" v="458" actId="207"/>
          <ac:spMkLst>
            <pc:docMk/>
            <pc:sldMk cId="0" sldId="262"/>
            <ac:spMk id="10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39:26.824" v="457" actId="207"/>
          <ac:spMkLst>
            <pc:docMk/>
            <pc:sldMk cId="0" sldId="262"/>
            <ac:spMk id="11" creationId="{00000000-0000-0000-0000-000000000000}"/>
          </ac:spMkLst>
        </pc:spChg>
        <pc:picChg chg="mod modCrop">
          <ac:chgData name="Cath Bondesio" userId="789b676b-b6f4-4f24-973c-484f4c284eb7" providerId="ADAL" clId="{533A8F85-91D8-562D-8292-ABC528961225}" dt="2026-10-21T14:38:36.515" v="440" actId="732"/>
          <ac:picMkLst>
            <pc:docMk/>
            <pc:sldMk cId="0" sldId="262"/>
            <ac:picMk id="2" creationId="{00000000-0000-0000-0000-000000000000}"/>
          </ac:picMkLst>
        </pc:picChg>
        <pc:picChg chg="mod">
          <ac:chgData name="Cath Bondesio" userId="789b676b-b6f4-4f24-973c-484f4c284eb7" providerId="ADAL" clId="{533A8F85-91D8-562D-8292-ABC528961225}" dt="2026-10-21T14:39:01.597" v="445" actId="1076"/>
          <ac:picMkLst>
            <pc:docMk/>
            <pc:sldMk cId="0" sldId="262"/>
            <ac:picMk id="7" creationId="{00000000-0000-0000-0000-000000000000}"/>
          </ac:picMkLst>
        </pc:picChg>
        <pc:picChg chg="mod">
          <ac:chgData name="Cath Bondesio" userId="789b676b-b6f4-4f24-973c-484f4c284eb7" providerId="ADAL" clId="{533A8F85-91D8-562D-8292-ABC528961225}" dt="2026-10-21T14:39:38.537" v="459" actId="1076"/>
          <ac:picMkLst>
            <pc:docMk/>
            <pc:sldMk cId="0" sldId="262"/>
            <ac:picMk id="12" creationId="{00000000-0000-0000-0000-000000000000}"/>
          </ac:picMkLst>
        </pc:picChg>
        <pc:picChg chg="mod">
          <ac:chgData name="Cath Bondesio" userId="789b676b-b6f4-4f24-973c-484f4c284eb7" providerId="ADAL" clId="{533A8F85-91D8-562D-8292-ABC528961225}" dt="2026-10-21T14:39:38.537" v="459" actId="1076"/>
          <ac:picMkLst>
            <pc:docMk/>
            <pc:sldMk cId="0" sldId="262"/>
            <ac:picMk id="13" creationId="{00000000-0000-0000-0000-000000000000}"/>
          </ac:picMkLst>
        </pc:picChg>
        <pc:picChg chg="add del mod">
          <ac:chgData name="Cath Bondesio" userId="789b676b-b6f4-4f24-973c-484f4c284eb7" providerId="ADAL" clId="{533A8F85-91D8-562D-8292-ABC528961225}" dt="2026-10-21T14:38:38.673" v="441" actId="478"/>
          <ac:picMkLst>
            <pc:docMk/>
            <pc:sldMk cId="0" sldId="262"/>
            <ac:picMk id="14" creationId="{25025C87-B60A-EF73-7753-EAA42A6DD8BF}"/>
          </ac:picMkLst>
        </pc:picChg>
      </pc:sldChg>
      <pc:sldChg chg="delSp modSp add mod">
        <pc:chgData name="Cath Bondesio" userId="789b676b-b6f4-4f24-973c-484f4c284eb7" providerId="ADAL" clId="{533A8F85-91D8-562D-8292-ABC528961225}" dt="2026-10-21T14:43:42.085" v="474" actId="478"/>
        <pc:sldMkLst>
          <pc:docMk/>
          <pc:sldMk cId="0" sldId="266"/>
        </pc:sldMkLst>
        <pc:spChg chg="del">
          <ac:chgData name="Cath Bondesio" userId="789b676b-b6f4-4f24-973c-484f4c284eb7" providerId="ADAL" clId="{533A8F85-91D8-562D-8292-ABC528961225}" dt="2026-10-21T14:43:38.437" v="473" actId="478"/>
          <ac:spMkLst>
            <pc:docMk/>
            <pc:sldMk cId="0" sldId="266"/>
            <ac:spMk id="4" creationId="{E0F5FEE1-13C9-4810-A0FB-08F81E564DEB}"/>
          </ac:spMkLst>
        </pc:spChg>
        <pc:spChg chg="del">
          <ac:chgData name="Cath Bondesio" userId="789b676b-b6f4-4f24-973c-484f4c284eb7" providerId="ADAL" clId="{533A8F85-91D8-562D-8292-ABC528961225}" dt="2026-10-21T14:43:38.437" v="473" actId="478"/>
          <ac:spMkLst>
            <pc:docMk/>
            <pc:sldMk cId="0" sldId="266"/>
            <ac:spMk id="6" creationId="{9A29D58E-3807-CB85-AA5D-E60B294BC3A1}"/>
          </ac:spMkLst>
        </pc:spChg>
        <pc:spChg chg="mod">
          <ac:chgData name="Cath Bondesio" userId="789b676b-b6f4-4f24-973c-484f4c284eb7" providerId="ADAL" clId="{533A8F85-91D8-562D-8292-ABC528961225}" dt="2026-10-21T14:42:46.108" v="467" actId="20577"/>
          <ac:spMkLst>
            <pc:docMk/>
            <pc:sldMk cId="0" sldId="266"/>
            <ac:spMk id="10" creationId="{48E48A37-3D30-1CFA-B72F-F741B3EE8C12}"/>
          </ac:spMkLst>
        </pc:spChg>
        <pc:spChg chg="mod">
          <ac:chgData name="Cath Bondesio" userId="789b676b-b6f4-4f24-973c-484f4c284eb7" providerId="ADAL" clId="{533A8F85-91D8-562D-8292-ABC528961225}" dt="2026-10-21T14:42:28.760" v="463" actId="20577"/>
          <ac:spMkLst>
            <pc:docMk/>
            <pc:sldMk cId="0" sldId="266"/>
            <ac:spMk id="13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42:36.236" v="465" actId="20577"/>
          <ac:spMkLst>
            <pc:docMk/>
            <pc:sldMk cId="0" sldId="266"/>
            <ac:spMk id="16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43:06.388" v="469" actId="20577"/>
          <ac:spMkLst>
            <pc:docMk/>
            <pc:sldMk cId="0" sldId="266"/>
            <ac:spMk id="19" creationId="{00000000-0000-0000-0000-000000000000}"/>
          </ac:spMkLst>
        </pc:spChg>
        <pc:spChg chg="mod">
          <ac:chgData name="Cath Bondesio" userId="789b676b-b6f4-4f24-973c-484f4c284eb7" providerId="ADAL" clId="{533A8F85-91D8-562D-8292-ABC528961225}" dt="2026-10-21T14:43:28.261" v="472"/>
          <ac:spMkLst>
            <pc:docMk/>
            <pc:sldMk cId="0" sldId="266"/>
            <ac:spMk id="22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43:38.437" v="473" actId="478"/>
          <ac:spMkLst>
            <pc:docMk/>
            <pc:sldMk cId="0" sldId="266"/>
            <ac:spMk id="25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43:38.437" v="473" actId="478"/>
          <ac:spMkLst>
            <pc:docMk/>
            <pc:sldMk cId="0" sldId="266"/>
            <ac:spMk id="26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43:38.437" v="473" actId="478"/>
          <ac:spMkLst>
            <pc:docMk/>
            <pc:sldMk cId="0" sldId="266"/>
            <ac:spMk id="28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43:38.437" v="473" actId="478"/>
          <ac:spMkLst>
            <pc:docMk/>
            <pc:sldMk cId="0" sldId="266"/>
            <ac:spMk id="29" creationId="{00000000-0000-0000-0000-000000000000}"/>
          </ac:spMkLst>
        </pc:spChg>
        <pc:spChg chg="del">
          <ac:chgData name="Cath Bondesio" userId="789b676b-b6f4-4f24-973c-484f4c284eb7" providerId="ADAL" clId="{533A8F85-91D8-562D-8292-ABC528961225}" dt="2026-10-21T14:43:42.085" v="474" actId="478"/>
          <ac:spMkLst>
            <pc:docMk/>
            <pc:sldMk cId="0" sldId="266"/>
            <ac:spMk id="37" creationId="{DE307B1A-07E3-6484-1786-DFC642999021}"/>
          </ac:spMkLst>
        </pc:spChg>
        <pc:spChg chg="del">
          <ac:chgData name="Cath Bondesio" userId="789b676b-b6f4-4f24-973c-484f4c284eb7" providerId="ADAL" clId="{533A8F85-91D8-562D-8292-ABC528961225}" dt="2026-10-21T14:43:42.085" v="474" actId="478"/>
          <ac:spMkLst>
            <pc:docMk/>
            <pc:sldMk cId="0" sldId="266"/>
            <ac:spMk id="38" creationId="{0D296F75-DA31-3787-1C99-913BE0D566AA}"/>
          </ac:spMkLst>
        </pc:spChg>
        <pc:spChg chg="del">
          <ac:chgData name="Cath Bondesio" userId="789b676b-b6f4-4f24-973c-484f4c284eb7" providerId="ADAL" clId="{533A8F85-91D8-562D-8292-ABC528961225}" dt="2026-10-21T14:43:42.085" v="474" actId="478"/>
          <ac:spMkLst>
            <pc:docMk/>
            <pc:sldMk cId="0" sldId="266"/>
            <ac:spMk id="39" creationId="{9996F522-9B1B-9748-2017-71748D5FED6B}"/>
          </ac:spMkLst>
        </pc:spChg>
      </pc:sldChg>
      <pc:sldMasterChg chg="modSldLayout">
        <pc:chgData name="Cath Bondesio" userId="789b676b-b6f4-4f24-973c-484f4c284eb7" providerId="ADAL" clId="{533A8F85-91D8-562D-8292-ABC528961225}" dt="2026-10-21T14:25:12.069" v="44"/>
        <pc:sldMasterMkLst>
          <pc:docMk/>
          <pc:sldMasterMk cId="0" sldId="2147483648"/>
        </pc:sldMasterMkLst>
        <pc:sldLayoutChg chg="addSp delSp modSp mod">
          <pc:chgData name="Cath Bondesio" userId="789b676b-b6f4-4f24-973c-484f4c284eb7" providerId="ADAL" clId="{533A8F85-91D8-562D-8292-ABC528961225}" dt="2026-10-21T14:25:12.069" v="44"/>
          <pc:sldLayoutMkLst>
            <pc:docMk/>
            <pc:sldMasterMk cId="0" sldId="2147483648"/>
            <pc:sldLayoutMk cId="0" sldId="2147483649"/>
          </pc:sldLayoutMkLst>
          <pc:spChg chg="add del mod">
            <ac:chgData name="Cath Bondesio" userId="789b676b-b6f4-4f24-973c-484f4c284eb7" providerId="ADAL" clId="{533A8F85-91D8-562D-8292-ABC528961225}" dt="2026-10-21T14:24:55.290" v="42" actId="478"/>
            <ac:spMkLst>
              <pc:docMk/>
              <pc:sldMasterMk cId="0" sldId="2147483648"/>
              <pc:sldLayoutMk cId="0" sldId="2147483649"/>
              <ac:spMk id="2" creationId="{64265201-FA33-D59C-11FE-AA21FEC4737C}"/>
            </ac:spMkLst>
          </pc:spChg>
          <pc:spChg chg="add mod">
            <ac:chgData name="Cath Bondesio" userId="789b676b-b6f4-4f24-973c-484f4c284eb7" providerId="ADAL" clId="{533A8F85-91D8-562D-8292-ABC528961225}" dt="2026-10-21T14:25:12.069" v="44"/>
            <ac:spMkLst>
              <pc:docMk/>
              <pc:sldMasterMk cId="0" sldId="2147483648"/>
              <pc:sldLayoutMk cId="0" sldId="2147483649"/>
              <ac:spMk id="3" creationId="{2D5F3B6D-AE5D-FBAC-7DA4-B8301815AF5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654B38-A960-4965-A547-6DD7C8FCC055}" type="datetimeFigureOut">
              <a:t>10/21/26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42900" y="2286000"/>
            <a:ext cx="109728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B7A47-CF39-4F65-A108-2CEE0ED5499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38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04770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09539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14309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19078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23848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28617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133387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438156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White label cover. Independent traveler on the right; title in the white plate on the left. The strip above the photo is reserved for the presenting company's logo.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everyday situation, calm not fearful. Photo provides emotional context only; the father's phone screen stays unreadable.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Three steps on the left; one genuine mobile monitoring screen on the right. No icons or conceptual diagram.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 genuine mobile screens: larger live-location phone with the smaller route-history phone overlapping it. Copy on the right.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Realistic photograph on the left (placeholder until supplied); alert examples and the SOS explanation on the right. No icons.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Illustrative use case, not a real customer case study. Photo on the left, scenario on the right.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Closing. Ends on the human outcome and the call to action.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>
            <a:extLst>
              <a:ext uri="{FF2B5EF4-FFF2-40B4-BE49-F238E27FC236}">
                <a16:creationId xmlns:a16="http://schemas.microsoft.com/office/drawing/2014/main" id="{2D5F3B6D-AE5D-FBAC-7DA4-B8301815AF50}"/>
              </a:ext>
            </a:extLst>
          </p:cNvPr>
          <p:cNvSpPr/>
          <p:nvPr userDrawn="1"/>
        </p:nvSpPr>
        <p:spPr>
          <a:xfrm>
            <a:off x="261256" y="291402"/>
            <a:ext cx="11669488" cy="627017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rgbClr val="0C3B45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48072" r="-1" b="3730"/>
          <a:stretch>
            <a:fillRect/>
          </a:stretch>
        </p:blipFill>
        <p:spPr>
          <a:xfrm>
            <a:off x="5969000" y="292188"/>
            <a:ext cx="5961744" cy="62711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8432" y="2386374"/>
            <a:ext cx="4839971" cy="10414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 algn="ctr">
              <a:lnSpc>
                <a:spcPct val="96000"/>
              </a:lnSpc>
            </a:pPr>
            <a:r>
              <a:rPr lang="en-US" sz="36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Suivi personnel, </a:t>
            </a:r>
          </a:p>
          <a:p>
            <a:pPr algn="ctr">
              <a:lnSpc>
                <a:spcPct val="96000"/>
              </a:lnSpc>
            </a:pPr>
            <a:r>
              <a:rPr lang="en-US" sz="36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tout simplement</a:t>
            </a:r>
            <a:endParaRPr lang="en-US" sz="36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788432" y="3763617"/>
            <a:ext cx="4578351" cy="1142823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 algn="ctr">
              <a:lnSpc>
                <a:spcPct val="127742"/>
              </a:lnSpc>
            </a:pPr>
            <a:r>
              <a:rPr lang="en-US" sz="15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Restez en contact avec ceux qui comptent grâce à un accès mobile pratique à leur position, à leurs trajets et aux informations de sécurité.</a:t>
            </a:r>
            <a:endParaRPr lang="en-US" sz="15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0">
            <a:extLst>
              <a:ext uri="{FF2B5EF4-FFF2-40B4-BE49-F238E27FC236}">
                <a16:creationId xmlns:a16="http://schemas.microsoft.com/office/drawing/2014/main" id="{9541CADF-7959-A3D3-76DC-B5D37D9AB076}"/>
              </a:ext>
            </a:extLst>
          </p:cNvPr>
          <p:cNvSpPr/>
          <p:nvPr/>
        </p:nvSpPr>
        <p:spPr>
          <a:xfrm>
            <a:off x="261256" y="291402"/>
            <a:ext cx="11669488" cy="627017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rgbClr val="0C3B45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5120640" y="731520"/>
            <a:ext cx="6675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3200" b="1">
                <a:solidFill>
                  <a:srgbClr val="0D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Table des matières</a:t>
            </a:r>
            <a:endParaRPr lang="en-US" sz="3200"/>
          </a:p>
        </p:txBody>
      </p:sp>
      <p:sp>
        <p:nvSpPr>
          <p:cNvPr id="13" name="Text 11"/>
          <p:cNvSpPr/>
          <p:nvPr/>
        </p:nvSpPr>
        <p:spPr>
          <a:xfrm>
            <a:off x="5440680" y="1510199"/>
            <a:ext cx="5303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Plus de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sérénité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pendant les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trajets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quotidiens</a:t>
            </a:r>
            <a:endParaRPr lang="en-US" sz="1300" dirty="0">
              <a:solidFill>
                <a:srgbClr val="0C3B45"/>
              </a:solidFill>
              <a:latin typeface="Century Gothic" pitchFamily="34" charset="0"/>
              <a:ea typeface="Century Gothic" pitchFamily="34" charset="-122"/>
              <a:cs typeface="Century Gothic" pitchFamily="34" charset="-12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11198890" y="1510199"/>
            <a:ext cx="457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30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3</a:t>
            </a:r>
            <a:endParaRPr lang="en-US" sz="1300">
              <a:solidFill>
                <a:srgbClr val="0C3B45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5440680" y="2058839"/>
            <a:ext cx="5303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Comment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fonctionne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le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suivi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personnel mobile</a:t>
            </a:r>
          </a:p>
        </p:txBody>
      </p:sp>
      <p:sp>
        <p:nvSpPr>
          <p:cNvPr id="17" name="Text 15"/>
          <p:cNvSpPr/>
          <p:nvPr/>
        </p:nvSpPr>
        <p:spPr>
          <a:xfrm>
            <a:off x="11198890" y="2667222"/>
            <a:ext cx="45720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30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5</a:t>
            </a:r>
            <a:endParaRPr lang="en-US" sz="1300">
              <a:solidFill>
                <a:srgbClr val="0C3B45"/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5440680" y="3215862"/>
            <a:ext cx="530352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Demander de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l’aide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quand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c’est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important</a:t>
            </a:r>
          </a:p>
        </p:txBody>
      </p:sp>
      <p:sp>
        <p:nvSpPr>
          <p:cNvPr id="20" name="Text 18"/>
          <p:cNvSpPr/>
          <p:nvPr/>
        </p:nvSpPr>
        <p:spPr>
          <a:xfrm>
            <a:off x="11198890" y="3215862"/>
            <a:ext cx="45720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30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6</a:t>
            </a:r>
            <a:endParaRPr lang="en-US" sz="1300">
              <a:solidFill>
                <a:srgbClr val="0C3B45"/>
              </a:solidFill>
            </a:endParaRPr>
          </a:p>
        </p:txBody>
      </p:sp>
      <p:sp>
        <p:nvSpPr>
          <p:cNvPr id="22" name="Text 20"/>
          <p:cNvSpPr/>
          <p:nvPr/>
        </p:nvSpPr>
        <p:spPr>
          <a:xfrm>
            <a:off x="5440680" y="3764502"/>
            <a:ext cx="530352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Cas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d’utilization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: Le retour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d’Amara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à la maison</a:t>
            </a:r>
          </a:p>
        </p:txBody>
      </p:sp>
      <p:sp>
        <p:nvSpPr>
          <p:cNvPr id="23" name="Text 21"/>
          <p:cNvSpPr/>
          <p:nvPr/>
        </p:nvSpPr>
        <p:spPr>
          <a:xfrm>
            <a:off x="11198890" y="3764502"/>
            <a:ext cx="45720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30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7</a:t>
            </a:r>
            <a:endParaRPr lang="en-US" sz="1300">
              <a:solidFill>
                <a:srgbClr val="0C3B45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219630-CC90-ECFE-64AD-268892C329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969" r="31969"/>
          <a:stretch/>
        </p:blipFill>
        <p:spPr>
          <a:xfrm>
            <a:off x="261256" y="285636"/>
            <a:ext cx="4513720" cy="6247560"/>
          </a:xfrm>
          <a:prstGeom prst="rect">
            <a:avLst/>
          </a:prstGeom>
        </p:spPr>
      </p:pic>
      <p:sp>
        <p:nvSpPr>
          <p:cNvPr id="10" name="Text 14">
            <a:extLst>
              <a:ext uri="{FF2B5EF4-FFF2-40B4-BE49-F238E27FC236}">
                <a16:creationId xmlns:a16="http://schemas.microsoft.com/office/drawing/2014/main" id="{48E48A37-3D30-1CFA-B72F-F741B3EE8C12}"/>
              </a:ext>
            </a:extLst>
          </p:cNvPr>
          <p:cNvSpPr/>
          <p:nvPr/>
        </p:nvSpPr>
        <p:spPr>
          <a:xfrm>
            <a:off x="5435912" y="2680035"/>
            <a:ext cx="530352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Savoir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où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ils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sont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et par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où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ils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sont</a:t>
            </a:r>
            <a:r>
              <a:rPr lang="en-US" sz="1300" dirty="0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sz="1300" dirty="0" err="1">
                <a:solidFill>
                  <a:srgbClr val="0C3B45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passés</a:t>
            </a:r>
            <a:endParaRPr lang="en-US" sz="1300" dirty="0">
              <a:solidFill>
                <a:srgbClr val="0C3B45"/>
              </a:solidFill>
              <a:latin typeface="Century Gothic" pitchFamily="34" charset="0"/>
              <a:ea typeface="Century Gothic" pitchFamily="34" charset="-122"/>
              <a:cs typeface="Century Gothic" pitchFamily="34" charset="-120"/>
            </a:endParaRPr>
          </a:p>
        </p:txBody>
      </p:sp>
      <p:sp>
        <p:nvSpPr>
          <p:cNvPr id="11" name="Text 15">
            <a:extLst>
              <a:ext uri="{FF2B5EF4-FFF2-40B4-BE49-F238E27FC236}">
                <a16:creationId xmlns:a16="http://schemas.microsoft.com/office/drawing/2014/main" id="{8373C145-E329-15A1-07E6-B7670B06752F}"/>
              </a:ext>
            </a:extLst>
          </p:cNvPr>
          <p:cNvSpPr/>
          <p:nvPr/>
        </p:nvSpPr>
        <p:spPr>
          <a:xfrm>
            <a:off x="11181304" y="2133098"/>
            <a:ext cx="457200" cy="30915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300">
                <a:solidFill>
                  <a:srgbClr val="0C3B45"/>
                </a:solidFill>
                <a:latin typeface="Century Gothic" pitchFamily="34" charset="0"/>
              </a:rPr>
              <a:t>4</a:t>
            </a:r>
            <a:endParaRPr lang="en-US" sz="1300">
              <a:solidFill>
                <a:srgbClr val="0C3B45"/>
              </a:solidFill>
            </a:endParaRPr>
          </a:p>
        </p:txBody>
      </p:sp>
      <p:sp>
        <p:nvSpPr>
          <p:cNvPr id="31" name="Shape 4">
            <a:extLst>
              <a:ext uri="{FF2B5EF4-FFF2-40B4-BE49-F238E27FC236}">
                <a16:creationId xmlns:a16="http://schemas.microsoft.com/office/drawing/2014/main" id="{1A9FB81B-E953-82FB-90DC-774A6DF2A2FE}"/>
              </a:ext>
            </a:extLst>
          </p:cNvPr>
          <p:cNvSpPr/>
          <p:nvPr/>
        </p:nvSpPr>
        <p:spPr>
          <a:xfrm rot="2700000">
            <a:off x="5188677" y="1642465"/>
            <a:ext cx="129403" cy="12940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Shape 10">
            <a:extLst>
              <a:ext uri="{FF2B5EF4-FFF2-40B4-BE49-F238E27FC236}">
                <a16:creationId xmlns:a16="http://schemas.microsoft.com/office/drawing/2014/main" id="{EB14566F-1D94-B99B-C6EA-82A08E526415}"/>
              </a:ext>
            </a:extLst>
          </p:cNvPr>
          <p:cNvSpPr/>
          <p:nvPr/>
        </p:nvSpPr>
        <p:spPr>
          <a:xfrm rot="2700000">
            <a:off x="5188677" y="2189350"/>
            <a:ext cx="129403" cy="12940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Shape 16">
            <a:extLst>
              <a:ext uri="{FF2B5EF4-FFF2-40B4-BE49-F238E27FC236}">
                <a16:creationId xmlns:a16="http://schemas.microsoft.com/office/drawing/2014/main" id="{75385A58-1701-8D3E-CD64-F647B4688750}"/>
              </a:ext>
            </a:extLst>
          </p:cNvPr>
          <p:cNvSpPr/>
          <p:nvPr/>
        </p:nvSpPr>
        <p:spPr>
          <a:xfrm rot="2700000">
            <a:off x="5188677" y="2775834"/>
            <a:ext cx="129403" cy="12940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Shape 4">
            <a:extLst>
              <a:ext uri="{FF2B5EF4-FFF2-40B4-BE49-F238E27FC236}">
                <a16:creationId xmlns:a16="http://schemas.microsoft.com/office/drawing/2014/main" id="{FC2AECE2-8A32-95AB-7CD1-55930036813A}"/>
              </a:ext>
            </a:extLst>
          </p:cNvPr>
          <p:cNvSpPr/>
          <p:nvPr/>
        </p:nvSpPr>
        <p:spPr>
          <a:xfrm rot="2700000">
            <a:off x="5183761" y="3232539"/>
            <a:ext cx="129403" cy="12940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10">
            <a:extLst>
              <a:ext uri="{FF2B5EF4-FFF2-40B4-BE49-F238E27FC236}">
                <a16:creationId xmlns:a16="http://schemas.microsoft.com/office/drawing/2014/main" id="{9B11E81D-85B2-C41B-B3A4-ABFE340BA8FD}"/>
              </a:ext>
            </a:extLst>
          </p:cNvPr>
          <p:cNvSpPr/>
          <p:nvPr/>
        </p:nvSpPr>
        <p:spPr>
          <a:xfrm rot="2700000">
            <a:off x="5183761" y="3854375"/>
            <a:ext cx="129403" cy="12940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rcRect l="6789" r="47211"/>
          <a:stretch>
            <a:fillRect/>
          </a:stretch>
        </p:blipFill>
        <p:spPr>
          <a:xfrm>
            <a:off x="247564" y="282948"/>
            <a:ext cx="5099051" cy="623837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781489" y="932923"/>
            <a:ext cx="5062302" cy="81275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94576"/>
              </a:lnSpc>
            </a:pPr>
            <a:r>
              <a:rPr lang="en-US" sz="28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Plus de sérénité pendant les trajets quotidiens</a:t>
            </a:r>
            <a:endParaRPr lang="en-US" sz="28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781489" y="1872635"/>
            <a:ext cx="5062302" cy="4445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29130"/>
              </a:lnSpc>
            </a:pP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Chaque jour, nous nous déplaçons entre la maison, l’école, le travail et d’autres lieux familiers.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781489" y="2367957"/>
            <a:ext cx="5062302" cy="65411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29130"/>
              </a:lnSpc>
            </a:pP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Lorsque les plans changent ou qu’une personne n’arrive pas à l’heure prévue, les familles et les contacts désignés ont besoin d’un moyen simple de savoir où elle se trouve.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781489" y="3341858"/>
            <a:ext cx="5406342" cy="2794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6129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Questions essentielles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104922" y="3683944"/>
            <a:ext cx="51689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Est-elle toujours en route ?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104922" y="3975979"/>
            <a:ext cx="51689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Est-elle arrivée à destination ?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6104922" y="4268012"/>
            <a:ext cx="51689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trajet prend-il plus de temps que prévu ?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6104922" y="4560046"/>
            <a:ext cx="51689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A-t-elle besoin d’aide ?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5781489" y="5245084"/>
            <a:ext cx="5062302" cy="43175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5217"/>
              </a:lnSpc>
            </a:pPr>
            <a:r>
              <a:rPr lang="en-US" sz="1100" b="1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suivi mobile fournit des informations utiles lorsqu’il faut être rassuré ou porter assistance.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hape 4">
            <a:extLst>
              <a:ext uri="{FF2B5EF4-FFF2-40B4-BE49-F238E27FC236}">
                <a16:creationId xmlns:a16="http://schemas.microsoft.com/office/drawing/2014/main" id="{E8664C2B-1A3D-92AD-407C-F69E3C3CBB2B}"/>
              </a:ext>
            </a:extLst>
          </p:cNvPr>
          <p:cNvSpPr/>
          <p:nvPr/>
        </p:nvSpPr>
        <p:spPr>
          <a:xfrm rot="2700000">
            <a:off x="5860586" y="3766062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10B1D7CA-A3CE-9BF3-CDE9-ED8D2BE66B6B}"/>
              </a:ext>
            </a:extLst>
          </p:cNvPr>
          <p:cNvSpPr/>
          <p:nvPr/>
        </p:nvSpPr>
        <p:spPr>
          <a:xfrm rot="2700000">
            <a:off x="5860588" y="4029877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6">
            <a:extLst>
              <a:ext uri="{FF2B5EF4-FFF2-40B4-BE49-F238E27FC236}">
                <a16:creationId xmlns:a16="http://schemas.microsoft.com/office/drawing/2014/main" id="{8F54B46B-E482-7E0C-D9A0-46B85D96DA36}"/>
              </a:ext>
            </a:extLst>
          </p:cNvPr>
          <p:cNvSpPr/>
          <p:nvPr/>
        </p:nvSpPr>
        <p:spPr>
          <a:xfrm rot="2700000">
            <a:off x="5860588" y="4339476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4">
            <a:extLst>
              <a:ext uri="{FF2B5EF4-FFF2-40B4-BE49-F238E27FC236}">
                <a16:creationId xmlns:a16="http://schemas.microsoft.com/office/drawing/2014/main" id="{C0557D07-987C-2A06-0165-DCD40C0B8C65}"/>
              </a:ext>
            </a:extLst>
          </p:cNvPr>
          <p:cNvSpPr/>
          <p:nvPr/>
        </p:nvSpPr>
        <p:spPr>
          <a:xfrm rot="2700000">
            <a:off x="5855670" y="4647621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863534" y="1244314"/>
            <a:ext cx="6278881" cy="81275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94576"/>
              </a:lnSpc>
            </a:pPr>
            <a:r>
              <a:rPr lang="en-US" sz="28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Comment fonctionne le suivi personnel mobile</a:t>
            </a:r>
            <a:endParaRPr lang="en-US" sz="28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63534" y="2192360"/>
            <a:ext cx="6705601" cy="234972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9130"/>
              </a:lnSpc>
            </a:pPr>
            <a:r>
              <a:rPr lang="en-US" sz="1100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service relie la personne en déplacement à ceux qui veillent sur elle.</a:t>
            </a:r>
            <a:endParaRPr lang="en-US" sz="1100" dirty="0">
              <a:latin typeface="Century Gothic" panose="020B0502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863534" y="2757235"/>
            <a:ext cx="6096001" cy="610857"/>
          </a:xfrm>
          <a:prstGeom prst="rect">
            <a:avLst/>
          </a:prstGeom>
          <a:solidFill>
            <a:srgbClr val="FFFFFF"/>
          </a:solidFill>
          <a:ln w="10583">
            <a:solidFill>
              <a:srgbClr val="5F5F5F"/>
            </a:solidFill>
            <a:prstDash val="solid"/>
          </a:ln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870589" y="2764291"/>
            <a:ext cx="406356" cy="596746"/>
          </a:xfrm>
          <a:prstGeom prst="rect">
            <a:avLst/>
          </a:prstGeom>
          <a:solidFill>
            <a:srgbClr val="0C3B45"/>
          </a:solidFill>
          <a:ln/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45189" y="2764291"/>
            <a:ext cx="457156" cy="62214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ctr">
            <a:normAutofit/>
          </a:bodyPr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1416623" y="2865824"/>
            <a:ext cx="5935795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03846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Position partagée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1416623" y="3081681"/>
            <a:ext cx="5935795" cy="203222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000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La personne active le suivi depuis l’application de suivi sur son téléphone.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863534" y="3469626"/>
            <a:ext cx="6096001" cy="788679"/>
          </a:xfrm>
          <a:prstGeom prst="rect">
            <a:avLst/>
          </a:prstGeom>
          <a:solidFill>
            <a:srgbClr val="FFFFFF"/>
          </a:solidFill>
          <a:ln w="10583">
            <a:solidFill>
              <a:srgbClr val="5F5F5F"/>
            </a:solidFill>
            <a:prstDash val="solid"/>
          </a:ln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870589" y="3476681"/>
            <a:ext cx="406356" cy="774568"/>
          </a:xfrm>
          <a:prstGeom prst="rect">
            <a:avLst/>
          </a:prstGeom>
          <a:solidFill>
            <a:srgbClr val="0C3B45"/>
          </a:solidFill>
          <a:ln/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845189" y="3476681"/>
            <a:ext cx="457156" cy="79996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ctr">
            <a:normAutofit/>
          </a:bodyPr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416623" y="3578214"/>
            <a:ext cx="5935795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03846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Trajet suivi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1416623" y="3794071"/>
            <a:ext cx="5558063" cy="3810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sz="1000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Sa position et ses déplacements deviennent visibles pour les utilisateurs autorisés via le service de surveillance mobile.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63534" y="4359838"/>
            <a:ext cx="6096001" cy="788679"/>
          </a:xfrm>
          <a:prstGeom prst="rect">
            <a:avLst/>
          </a:prstGeom>
          <a:solidFill>
            <a:srgbClr val="FFFFFF"/>
          </a:solidFill>
          <a:ln w="10583">
            <a:solidFill>
              <a:srgbClr val="5F5F5F"/>
            </a:solidFill>
            <a:prstDash val="solid"/>
          </a:ln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70589" y="4366894"/>
            <a:ext cx="406356" cy="774568"/>
          </a:xfrm>
          <a:prstGeom prst="rect">
            <a:avLst/>
          </a:prstGeom>
          <a:solidFill>
            <a:srgbClr val="0C3B45"/>
          </a:solidFill>
          <a:ln/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45189" y="4366894"/>
            <a:ext cx="457156" cy="79996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ctr">
            <a:normAutofit/>
          </a:bodyPr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1416623" y="4468427"/>
            <a:ext cx="5935795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03846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Alerte déclenchée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1416623" y="4684284"/>
            <a:ext cx="5558063" cy="3810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sz="1000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Une demande SOS ou un événement de sécurité configuré peut avertir le contact concerné ou l’équipe de surveillance.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863534" y="5313551"/>
            <a:ext cx="6705601" cy="22857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5217"/>
              </a:lnSpc>
            </a:pPr>
            <a:r>
              <a:rPr lang="en-US" sz="1100" b="1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Un seul service connecté pour la personne en déplacement et ceux qui veillent sur elle.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 r:embed="rId3"/>
          <a:srcRect l="-7341" r="-7341"/>
          <a:stretch/>
        </p:blipFill>
        <p:spPr>
          <a:xfrm>
            <a:off x="7988213" y="1181034"/>
            <a:ext cx="2838428" cy="5016501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7776441" y="6286501"/>
            <a:ext cx="3261971" cy="1905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 algn="ctr">
              <a:lnSpc>
                <a:spcPct val="111429"/>
              </a:lnSpc>
            </a:pPr>
            <a:r>
              <a:rPr lang="en-US" sz="1000" dirty="0">
                <a:solidFill>
                  <a:srgbClr val="74737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Écran mobile à titre d’illustration</a:t>
            </a:r>
            <a:endParaRPr lang="en-US" sz="1000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rcRect l="-793" r="-793"/>
          <a:stretch/>
        </p:blipFill>
        <p:spPr>
          <a:xfrm>
            <a:off x="1066712" y="888999"/>
            <a:ext cx="4540251" cy="508000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39700" y="6152031"/>
            <a:ext cx="4994275" cy="1905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 algn="ctr">
              <a:lnSpc>
                <a:spcPct val="111429"/>
              </a:lnSpc>
            </a:pPr>
            <a:r>
              <a:rPr lang="en-US" sz="1000" dirty="0">
                <a:solidFill>
                  <a:srgbClr val="74737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Écrans mobiles à titre d’illustration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413501" y="1003718"/>
            <a:ext cx="5062302" cy="81275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94576"/>
              </a:lnSpc>
            </a:pPr>
            <a:r>
              <a:rPr lang="en-US" sz="28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Savoir où ils sont et par où ils sont passés</a:t>
            </a:r>
            <a:endParaRPr lang="en-US" sz="28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413501" y="2037001"/>
            <a:ext cx="5062302" cy="71952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9130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service de surveillance mobile donne aux utilisateurs autorisés accès à la position actuelle ou la plus récente d’une personne, ainsi qu’à l’historique de ses trajets récents.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6413501" y="2862165"/>
            <a:ext cx="5406342" cy="30734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6129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Position actuelle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629357" y="3208196"/>
            <a:ext cx="5168901" cy="23749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7391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Voir sa dernière position sur la carte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629357" y="3487552"/>
            <a:ext cx="5168901" cy="23749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7391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Vérifier où sa position a été signalée pour la dernière fois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413501" y="3852589"/>
            <a:ext cx="5406342" cy="30734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6129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Historique des trajets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6629357" y="4198620"/>
            <a:ext cx="5168901" cy="23749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7391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Revoir les déplacements précédents et l’itinéraire suivi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6629357" y="4468450"/>
            <a:ext cx="4839971" cy="44704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7391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Suivre la progression entre des lieux familiers comme la maison, l’école ou le travail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6413501" y="5036054"/>
            <a:ext cx="5406342" cy="25143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5217"/>
              </a:lnSpc>
            </a:pPr>
            <a:r>
              <a:rPr lang="en-US" sz="1100" b="1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Des informations plus claires, du départ à l’arrivée.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hape 4">
            <a:extLst>
              <a:ext uri="{FF2B5EF4-FFF2-40B4-BE49-F238E27FC236}">
                <a16:creationId xmlns:a16="http://schemas.microsoft.com/office/drawing/2014/main" id="{A84ADFCD-5079-ED3D-5276-AF470559F5DE}"/>
              </a:ext>
            </a:extLst>
          </p:cNvPr>
          <p:cNvSpPr/>
          <p:nvPr/>
        </p:nvSpPr>
        <p:spPr>
          <a:xfrm rot="2700000">
            <a:off x="6465701" y="3281970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F3BC1574-D34F-F5BA-37D7-E0D08B82EF5E}"/>
              </a:ext>
            </a:extLst>
          </p:cNvPr>
          <p:cNvSpPr/>
          <p:nvPr/>
        </p:nvSpPr>
        <p:spPr>
          <a:xfrm rot="2700000">
            <a:off x="6465703" y="3545785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6">
            <a:extLst>
              <a:ext uri="{FF2B5EF4-FFF2-40B4-BE49-F238E27FC236}">
                <a16:creationId xmlns:a16="http://schemas.microsoft.com/office/drawing/2014/main" id="{1ABD946F-19A6-B0C9-DD2B-7BA4E645D473}"/>
              </a:ext>
            </a:extLst>
          </p:cNvPr>
          <p:cNvSpPr/>
          <p:nvPr/>
        </p:nvSpPr>
        <p:spPr>
          <a:xfrm rot="2700000">
            <a:off x="6465704" y="4272824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4">
            <a:extLst>
              <a:ext uri="{FF2B5EF4-FFF2-40B4-BE49-F238E27FC236}">
                <a16:creationId xmlns:a16="http://schemas.microsoft.com/office/drawing/2014/main" id="{A5BE0473-B312-1A0E-FAAC-42A0D68752EC}"/>
              </a:ext>
            </a:extLst>
          </p:cNvPr>
          <p:cNvSpPr/>
          <p:nvPr/>
        </p:nvSpPr>
        <p:spPr>
          <a:xfrm rot="2700000">
            <a:off x="6460786" y="4540628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rcRect l="505" r="757"/>
          <a:stretch/>
        </p:blipFill>
        <p:spPr>
          <a:xfrm>
            <a:off x="6258603" y="296341"/>
            <a:ext cx="5704191" cy="6264060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7034" y="1333500"/>
            <a:ext cx="1923962" cy="3937000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9988463" y="1854178"/>
            <a:ext cx="1574712" cy="1041356"/>
          </a:xfrm>
          <a:prstGeom prst="roundRect">
            <a:avLst>
              <a:gd name="adj" fmla="val 4878"/>
            </a:avLst>
          </a:prstGeom>
          <a:ln w="10583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6" name="Shape 2"/>
          <p:cNvSpPr/>
          <p:nvPr/>
        </p:nvSpPr>
        <p:spPr>
          <a:xfrm>
            <a:off x="7302500" y="4546534"/>
            <a:ext cx="2695222" cy="1787150"/>
          </a:xfrm>
          <a:prstGeom prst="roundRect">
            <a:avLst>
              <a:gd name="adj" fmla="val 5685"/>
            </a:avLst>
          </a:prstGeom>
          <a:ln w="21167">
            <a:solidFill>
              <a:srgbClr val="FFFFFF"/>
            </a:solidFill>
            <a:prstDash val="solid"/>
          </a:ln>
          <a:effectLst>
            <a:outerShdw blurRad="381000" dist="171450" dir="5400000" algn="bl" rotWithShape="0">
              <a:srgbClr val="000000">
                <a:alpha val="28000"/>
              </a:srgbClr>
            </a:outerShdw>
          </a:effectLst>
        </p:spPr>
        <p:txBody>
          <a:bodyPr/>
          <a:lstStyle/>
          <a:p>
            <a:endParaRPr lang="en-US" sz="800">
              <a:latin typeface="Century Gothic" panose="020B050202020202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rcRect l="301" r="301"/>
          <a:stretch/>
        </p:blipFill>
        <p:spPr>
          <a:xfrm>
            <a:off x="7302500" y="4546534"/>
            <a:ext cx="2695222" cy="178715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63534" y="927122"/>
            <a:ext cx="5193112" cy="81275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94576"/>
              </a:lnSpc>
            </a:pPr>
            <a:r>
              <a:rPr lang="en-US" sz="28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Demander de l’aide quand c’est important</a:t>
            </a:r>
            <a:endParaRPr lang="en-US" sz="28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843693" y="1892135"/>
            <a:ext cx="4701000" cy="65411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129130"/>
              </a:lnSpc>
            </a:pPr>
            <a:r>
              <a:rPr lang="en-US" sz="1100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SOS et les alertes de sécurité configurées aident les familles, les contacts désignés </a:t>
            </a: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et</a:t>
            </a:r>
            <a:r>
              <a:rPr lang="en-US" sz="1100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 les équipes de surveillance à repérer quand une personne peut avoir besoin d’attention.</a:t>
            </a:r>
            <a:endParaRPr lang="en-US" sz="1100" dirty="0">
              <a:latin typeface="Century Gothic" panose="020B0502020202020204" pitchFamily="34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843693" y="2768567"/>
            <a:ext cx="5546042" cy="2794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6129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Types d’alertes disponibles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 7"/>
          <p:cNvSpPr/>
          <p:nvPr/>
        </p:nvSpPr>
        <p:spPr>
          <a:xfrm>
            <a:off x="1141669" y="3274997"/>
            <a:ext cx="53086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SOS </a:t>
            </a: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– Alerte bouton de panique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4" name="Text 9"/>
          <p:cNvSpPr/>
          <p:nvPr/>
        </p:nvSpPr>
        <p:spPr>
          <a:xfrm>
            <a:off x="1141669" y="3594694"/>
            <a:ext cx="53086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Progression du trajet </a:t>
            </a: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– Alerte de trajet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1141669" y="3914391"/>
            <a:ext cx="53086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Arrivée manquée </a:t>
            </a: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– Alerte de non-entrée dans un lieu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8" name="Text 13"/>
          <p:cNvSpPr/>
          <p:nvPr/>
        </p:nvSpPr>
        <p:spPr>
          <a:xfrm>
            <a:off x="1141669" y="4234088"/>
            <a:ext cx="5308601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333333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Zone interdite </a:t>
            </a:r>
            <a:r>
              <a:rPr lang="en-US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– Alerte de zone interdite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9" name="Text 14"/>
          <p:cNvSpPr/>
          <p:nvPr/>
        </p:nvSpPr>
        <p:spPr>
          <a:xfrm>
            <a:off x="863534" y="4838458"/>
            <a:ext cx="5546042" cy="2794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6129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Lorsque le SOS est activé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 15"/>
          <p:cNvSpPr/>
          <p:nvPr/>
        </p:nvSpPr>
        <p:spPr>
          <a:xfrm>
            <a:off x="863534" y="5143169"/>
            <a:ext cx="5193112" cy="4445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9130"/>
              </a:lnSpc>
            </a:pPr>
            <a:r>
              <a:rPr lang="en-US" sz="1100" dirty="0">
                <a:solidFill>
                  <a:srgbClr val="5F5F5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La plateforme génère une alerte et rend la position de la personne visible pour les utilisateurs autorisés concernés.</a:t>
            </a:r>
            <a:endParaRPr lang="en-US" sz="1100" dirty="0">
              <a:latin typeface="Century Gothic" panose="020B0502020202020204" pitchFamily="34" charset="0"/>
            </a:endParaRPr>
          </a:p>
        </p:txBody>
      </p:sp>
      <p:sp>
        <p:nvSpPr>
          <p:cNvPr id="21" name="Text 16"/>
          <p:cNvSpPr/>
          <p:nvPr/>
        </p:nvSpPr>
        <p:spPr>
          <a:xfrm>
            <a:off x="863534" y="5714670"/>
            <a:ext cx="5546042" cy="22857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5217"/>
              </a:lnSpc>
            </a:pPr>
            <a:r>
              <a:rPr lang="en-US" sz="1100" b="1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La bonne information parvient plus vite aux bonnes personnes.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Shape 4">
            <a:extLst>
              <a:ext uri="{FF2B5EF4-FFF2-40B4-BE49-F238E27FC236}">
                <a16:creationId xmlns:a16="http://schemas.microsoft.com/office/drawing/2014/main" id="{A49F8707-C46F-990F-B88A-18AC902F620B}"/>
              </a:ext>
            </a:extLst>
          </p:cNvPr>
          <p:cNvSpPr/>
          <p:nvPr/>
        </p:nvSpPr>
        <p:spPr>
          <a:xfrm rot="2700000">
            <a:off x="868889" y="3334640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10">
            <a:extLst>
              <a:ext uri="{FF2B5EF4-FFF2-40B4-BE49-F238E27FC236}">
                <a16:creationId xmlns:a16="http://schemas.microsoft.com/office/drawing/2014/main" id="{362E420C-8C2B-BE58-3985-4C5B9EBFDA7A}"/>
              </a:ext>
            </a:extLst>
          </p:cNvPr>
          <p:cNvSpPr/>
          <p:nvPr/>
        </p:nvSpPr>
        <p:spPr>
          <a:xfrm rot="2700000">
            <a:off x="868892" y="3673651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16">
            <a:extLst>
              <a:ext uri="{FF2B5EF4-FFF2-40B4-BE49-F238E27FC236}">
                <a16:creationId xmlns:a16="http://schemas.microsoft.com/office/drawing/2014/main" id="{3C31376C-4482-B587-018A-F4CF283A0081}"/>
              </a:ext>
            </a:extLst>
          </p:cNvPr>
          <p:cNvSpPr/>
          <p:nvPr/>
        </p:nvSpPr>
        <p:spPr>
          <a:xfrm rot="2700000">
            <a:off x="868893" y="4002801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4">
            <a:extLst>
              <a:ext uri="{FF2B5EF4-FFF2-40B4-BE49-F238E27FC236}">
                <a16:creationId xmlns:a16="http://schemas.microsoft.com/office/drawing/2014/main" id="{E7BCDED8-A819-6006-99EF-5510C8462A87}"/>
              </a:ext>
            </a:extLst>
          </p:cNvPr>
          <p:cNvSpPr/>
          <p:nvPr/>
        </p:nvSpPr>
        <p:spPr>
          <a:xfrm rot="2700000">
            <a:off x="863974" y="4311377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rcRect l="46645" r="4829"/>
          <a:stretch>
            <a:fillRect/>
          </a:stretch>
        </p:blipFill>
        <p:spPr>
          <a:xfrm>
            <a:off x="265490" y="300680"/>
            <a:ext cx="5060183" cy="6220638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rcRect l="322" r="322"/>
          <a:stretch/>
        </p:blipFill>
        <p:spPr>
          <a:xfrm>
            <a:off x="539750" y="4778397"/>
            <a:ext cx="1869722" cy="124100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613356" y="1168356"/>
            <a:ext cx="6286501" cy="41907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94576"/>
              </a:lnSpc>
            </a:pPr>
            <a:r>
              <a:rPr lang="en-US" sz="28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retour d’Amara à la maison</a:t>
            </a:r>
            <a:endParaRPr lang="en-US" sz="28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5613356" y="1695240"/>
            <a:ext cx="5886451" cy="4445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9130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Amara rentre seule de l’école. Sa famille veut être rassurée sans devoir l’appeler sans cesse pour avoir des nouvelles.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5977217" y="2329501"/>
            <a:ext cx="6049059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Sortie de l’école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 8"/>
          <p:cNvSpPr/>
          <p:nvPr/>
        </p:nvSpPr>
        <p:spPr>
          <a:xfrm>
            <a:off x="5977217" y="2532680"/>
            <a:ext cx="6049059" cy="203222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Amara active le suivi avant de se mettre en route.</a:t>
            </a:r>
            <a:endParaRPr lang="en-US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5977217" y="2870713"/>
            <a:ext cx="6049059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Pendant le trajet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5977217" y="3073892"/>
            <a:ext cx="5664119" cy="3810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Un membre autorisé de sa famille peut vérifier sa position via le service de surveillance.</a:t>
            </a:r>
            <a:endParaRPr lang="en-US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5977217" y="3589747"/>
            <a:ext cx="6049059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Arrivée prévue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Text 14"/>
          <p:cNvSpPr/>
          <p:nvPr/>
        </p:nvSpPr>
        <p:spPr>
          <a:xfrm>
            <a:off x="5977217" y="3792925"/>
            <a:ext cx="6049059" cy="203222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La maison est configurée comme lieu familier.</a:t>
            </a:r>
            <a:endParaRPr lang="en-US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5977217" y="4139912"/>
            <a:ext cx="6049059" cy="2159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17391"/>
              </a:lnSpc>
            </a:pPr>
            <a:r>
              <a:rPr lang="en-US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Besoin d’attention</a:t>
            </a:r>
            <a:endParaRPr lang="en-US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 17"/>
          <p:cNvSpPr/>
          <p:nvPr/>
        </p:nvSpPr>
        <p:spPr>
          <a:xfrm>
            <a:off x="5977217" y="4343090"/>
            <a:ext cx="5664119" cy="3810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Si Amara n’arrive pas au lieu prévu, une alerte peut être générée. Elle peut aussi activer le SOS si elle a besoin d’aide.</a:t>
            </a:r>
            <a:endParaRPr lang="en-US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 18"/>
          <p:cNvSpPr/>
          <p:nvPr/>
        </p:nvSpPr>
        <p:spPr>
          <a:xfrm>
            <a:off x="5613356" y="4990813"/>
            <a:ext cx="6286501" cy="279400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16129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Résultat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 19"/>
          <p:cNvSpPr/>
          <p:nvPr/>
        </p:nvSpPr>
        <p:spPr>
          <a:xfrm>
            <a:off x="5613356" y="5282847"/>
            <a:ext cx="5886451" cy="431756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/>
          </a:bodyPr>
          <a:lstStyle/>
          <a:p>
            <a:pPr>
              <a:lnSpc>
                <a:spcPct val="125217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Sa famille dispose d’informations plus claires, tandis qu’Amara garde la liberté de faire son trajet en toute autonomie.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 20"/>
          <p:cNvSpPr/>
          <p:nvPr/>
        </p:nvSpPr>
        <p:spPr>
          <a:xfrm>
            <a:off x="5613356" y="5828881"/>
            <a:ext cx="5886451" cy="3810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sz="10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Le même service convient aux élèves, aux conducteurs, aux employés mobiles et aux proches qui se déplacent seuls.</a:t>
            </a:r>
            <a:endParaRPr lang="en-US" sz="10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539750" y="4760259"/>
            <a:ext cx="1869722" cy="1241006"/>
          </a:xfrm>
          <a:prstGeom prst="roundRect">
            <a:avLst>
              <a:gd name="adj" fmla="val 7164"/>
            </a:avLst>
          </a:prstGeom>
          <a:ln w="21167">
            <a:solidFill>
              <a:srgbClr val="FFFFFF"/>
            </a:solidFill>
            <a:prstDash val="solid"/>
          </a:ln>
          <a:effectLst>
            <a:outerShdw blurRad="381000" dist="171450" dir="5400000" algn="bl" rotWithShape="0">
              <a:srgbClr val="000000">
                <a:alpha val="28000"/>
              </a:srgbClr>
            </a:outerShdw>
          </a:effectLst>
        </p:spPr>
        <p:txBody>
          <a:bodyPr/>
          <a:lstStyle/>
          <a:p>
            <a:endParaRPr lang="en-US" sz="800"/>
          </a:p>
        </p:txBody>
      </p:sp>
      <p:sp>
        <p:nvSpPr>
          <p:cNvPr id="25" name="Text 4">
            <a:extLst>
              <a:ext uri="{FF2B5EF4-FFF2-40B4-BE49-F238E27FC236}">
                <a16:creationId xmlns:a16="http://schemas.microsoft.com/office/drawing/2014/main" id="{ADB77691-EF7A-C003-D96E-D307A117EC69}"/>
              </a:ext>
            </a:extLst>
          </p:cNvPr>
          <p:cNvSpPr/>
          <p:nvPr/>
        </p:nvSpPr>
        <p:spPr>
          <a:xfrm>
            <a:off x="5526622" y="472627"/>
            <a:ext cx="5973185" cy="8290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800" b="1" dirty="0">
                <a:solidFill>
                  <a:srgbClr val="0D3B45"/>
                </a:solidFill>
                <a:latin typeface="Century Gothic" panose="020B0502020202020204" pitchFamily="34" charset="0"/>
                <a:ea typeface="Century Gothic" pitchFamily="34" charset="-122"/>
                <a:cs typeface="Century Gothic" pitchFamily="34" charset="-120"/>
              </a:rPr>
              <a:t>Cas </a:t>
            </a:r>
            <a:r>
              <a:rPr lang="en-US" sz="2800" b="1" dirty="0" err="1">
                <a:solidFill>
                  <a:srgbClr val="0D3B45"/>
                </a:solidFill>
                <a:latin typeface="Century Gothic" panose="020B0502020202020204" pitchFamily="34" charset="0"/>
                <a:ea typeface="Century Gothic" pitchFamily="34" charset="-122"/>
                <a:cs typeface="Century Gothic" pitchFamily="34" charset="-120"/>
              </a:rPr>
              <a:t>d’utilization</a:t>
            </a:r>
            <a:r>
              <a:rPr lang="en-US" sz="2800" b="1" dirty="0">
                <a:solidFill>
                  <a:srgbClr val="0D3B45"/>
                </a:solidFill>
                <a:latin typeface="Century Gothic" panose="020B0502020202020204" pitchFamily="34" charset="0"/>
                <a:ea typeface="Century Gothic" pitchFamily="34" charset="-122"/>
                <a:cs typeface="Century Gothic" pitchFamily="34" charset="-120"/>
              </a:rPr>
              <a:t> :</a:t>
            </a:r>
            <a:endParaRPr lang="en-US" sz="2800" dirty="0">
              <a:latin typeface="Century Gothic" panose="020B0502020202020204" pitchFamily="34" charset="0"/>
            </a:endParaRPr>
          </a:p>
        </p:txBody>
      </p:sp>
      <p:sp>
        <p:nvSpPr>
          <p:cNvPr id="26" name="Shape 4">
            <a:extLst>
              <a:ext uri="{FF2B5EF4-FFF2-40B4-BE49-F238E27FC236}">
                <a16:creationId xmlns:a16="http://schemas.microsoft.com/office/drawing/2014/main" id="{FA4DED9D-B069-5B69-60BE-8F55A6A28C76}"/>
              </a:ext>
            </a:extLst>
          </p:cNvPr>
          <p:cNvSpPr/>
          <p:nvPr/>
        </p:nvSpPr>
        <p:spPr>
          <a:xfrm rot="2700000">
            <a:off x="5678623" y="2402294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10">
            <a:extLst>
              <a:ext uri="{FF2B5EF4-FFF2-40B4-BE49-F238E27FC236}">
                <a16:creationId xmlns:a16="http://schemas.microsoft.com/office/drawing/2014/main" id="{3B66E136-4B28-E6AB-BC18-4D1592B6E141}"/>
              </a:ext>
            </a:extLst>
          </p:cNvPr>
          <p:cNvSpPr/>
          <p:nvPr/>
        </p:nvSpPr>
        <p:spPr>
          <a:xfrm rot="2700000">
            <a:off x="5678625" y="2943158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16">
            <a:extLst>
              <a:ext uri="{FF2B5EF4-FFF2-40B4-BE49-F238E27FC236}">
                <a16:creationId xmlns:a16="http://schemas.microsoft.com/office/drawing/2014/main" id="{DF2CBEC6-7BEF-7E65-0D80-F5C314135310}"/>
              </a:ext>
            </a:extLst>
          </p:cNvPr>
          <p:cNvSpPr/>
          <p:nvPr/>
        </p:nvSpPr>
        <p:spPr>
          <a:xfrm rot="2700000">
            <a:off x="5678627" y="4213336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4">
            <a:extLst>
              <a:ext uri="{FF2B5EF4-FFF2-40B4-BE49-F238E27FC236}">
                <a16:creationId xmlns:a16="http://schemas.microsoft.com/office/drawing/2014/main" id="{D4A02BCF-0FB6-7DB7-177A-C6FBC6FD34FB}"/>
              </a:ext>
            </a:extLst>
          </p:cNvPr>
          <p:cNvSpPr/>
          <p:nvPr/>
        </p:nvSpPr>
        <p:spPr>
          <a:xfrm rot="2700000">
            <a:off x="5673708" y="3660952"/>
            <a:ext cx="97923" cy="97923"/>
          </a:xfrm>
          <a:prstGeom prst="rect">
            <a:avLst/>
          </a:prstGeom>
          <a:solidFill>
            <a:srgbClr val="0C3B45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41243" t="3" b="2905"/>
          <a:stretch>
            <a:fillRect/>
          </a:stretch>
        </p:blipFill>
        <p:spPr>
          <a:xfrm>
            <a:off x="5185460" y="289367"/>
            <a:ext cx="6745704" cy="6273479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7042107" y="4984751"/>
            <a:ext cx="406356" cy="406356"/>
          </a:xfrm>
          <a:prstGeom prst="ellipse">
            <a:avLst/>
          </a:prstGeom>
          <a:ln w="21167">
            <a:solidFill>
              <a:srgbClr val="FFFFFF"/>
            </a:solidFill>
            <a:prstDash val="solid"/>
          </a:ln>
          <a:effectLst>
            <a:outerShdw blurRad="114300" dist="50800" dir="162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pPr algn="ctr"/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 rot="4200001">
            <a:off x="6721088" y="4673727"/>
            <a:ext cx="647700" cy="12700"/>
          </a:xfrm>
          <a:prstGeom prst="rect">
            <a:avLst/>
          </a:prstGeom>
          <a:ln/>
          <a:effectLst>
            <a:outerShdw blurRad="76200" dist="50800" dir="162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pPr algn="ctr"/>
            <a:endParaRPr lang="en-US" sz="800">
              <a:latin typeface="Century Gothic" panose="020B0502020202020204" pitchFamily="34" charset="0"/>
            </a:endParaRPr>
          </a:p>
        </p:txBody>
      </p:sp>
      <p:sp>
        <p:nvSpPr>
          <p:cNvPr id="6" name="Shape 3"/>
          <p:cNvSpPr/>
          <p:nvPr/>
        </p:nvSpPr>
        <p:spPr>
          <a:xfrm rot="4200001">
            <a:off x="6720425" y="4673263"/>
            <a:ext cx="647700" cy="14111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pPr algn="ctr"/>
            <a:endParaRPr lang="en-US" sz="800">
              <a:latin typeface="Century Gothic" panose="020B0502020202020204" pitchFamily="34" charset="0"/>
            </a:endParaRPr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 l="-2" r="-2"/>
          <a:stretch/>
        </p:blipFill>
        <p:spPr>
          <a:xfrm>
            <a:off x="5715001" y="1841500"/>
            <a:ext cx="1409678" cy="248917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25709" y="1473156"/>
            <a:ext cx="3756547" cy="73668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lnSpcReduction="10000"/>
          </a:bodyPr>
          <a:lstStyle/>
          <a:p>
            <a:pPr algn="ctr">
              <a:lnSpc>
                <a:spcPct val="102857"/>
              </a:lnSpc>
            </a:pPr>
            <a:r>
              <a:rPr lang="en-US" sz="240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Restez en contact au fil des trajets quotidiens</a:t>
            </a:r>
            <a:endParaRPr lang="en-US" sz="240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825708" y="2422547"/>
            <a:ext cx="3756547" cy="86368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fontScale="92500"/>
          </a:bodyPr>
          <a:lstStyle/>
          <a:p>
            <a:pPr algn="ctr">
              <a:lnSpc>
                <a:spcPct val="129130"/>
              </a:lnSpc>
            </a:pPr>
            <a:r>
              <a:rPr lang="en-US" sz="1100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Qu’une personne se rende à l’école, parcoure une longue distance en voiture, travaille hors d’un lieu fixe ou se déplace entre des lieux familiers, le suivi personnel mobile offre un moyen simple de rester en contact.</a:t>
            </a:r>
            <a:endParaRPr lang="en-US" sz="1100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607109" y="3810111"/>
            <a:ext cx="3756547" cy="508044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fontScale="92500"/>
          </a:bodyPr>
          <a:lstStyle/>
          <a:p>
            <a:pPr algn="ctr">
              <a:lnSpc>
                <a:spcPct val="110323"/>
              </a:lnSpc>
            </a:pPr>
            <a:r>
              <a:rPr lang="en-US" sz="1450" b="1" dirty="0">
                <a:solidFill>
                  <a:srgbClr val="0C3B45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Restez en contact. Sachez où regarder. Demandez de l’aide quand c’est important.</a:t>
            </a:r>
            <a:endParaRPr lang="en-US" sz="1450" dirty="0">
              <a:solidFill>
                <a:srgbClr val="0C3B45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607110" y="4406966"/>
            <a:ext cx="4011846" cy="228578"/>
          </a:xfrm>
          <a:prstGeom prst="rect">
            <a:avLst/>
          </a:prstGeom>
          <a:noFill/>
          <a:ln/>
        </p:spPr>
        <p:txBody>
          <a:bodyPr wrap="square" lIns="16933" tIns="16933" rIns="16933" bIns="16933" rtlCol="0" anchor="t">
            <a:normAutofit fontScale="85000" lnSpcReduction="10000"/>
          </a:bodyPr>
          <a:lstStyle/>
          <a:p>
            <a:pPr algn="ctr">
              <a:lnSpc>
                <a:spcPct val="110769"/>
              </a:lnSpc>
            </a:pPr>
            <a:r>
              <a:rPr lang="en-US" b="1" dirty="0">
                <a:solidFill>
                  <a:srgbClr val="7F7F7F"/>
                </a:solidFill>
                <a:latin typeface="Century Gothic" panose="020B0502020202020204" pitchFamily="34" charset="0"/>
                <a:ea typeface="Arial" pitchFamily="34" charset="-122"/>
                <a:cs typeface="Arial" pitchFamily="34" charset="-120"/>
              </a:rPr>
              <a:t>Contactez-nous pour en savoir plus sur le suivi personnel mobile.</a:t>
            </a:r>
            <a:endParaRPr lang="en-US" dirty="0">
              <a:solidFill>
                <a:srgbClr val="7F7F7F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5952" y="5438886"/>
            <a:ext cx="1284442" cy="406356"/>
          </a:xfrm>
          <a:prstGeom prst="rect">
            <a:avLst/>
          </a:prstGeom>
        </p:spPr>
      </p:pic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1928" y="5438886"/>
            <a:ext cx="1367124" cy="4063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e3b27c9-6f97-4edf-8693-ae863393bd88" xsi:nil="true"/>
    <lcf76f155ced4ddcb4097134ff3c332f xmlns="080ffa63-2f69-4fc4-b478-0b6206631e0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A07C4DE195E44984147D0EF30EBB7C" ma:contentTypeVersion="13" ma:contentTypeDescription="Create a new document." ma:contentTypeScope="" ma:versionID="933f19c5e25c0b9f5b7f7003226e175c">
  <xsd:schema xmlns:xsd="http://www.w3.org/2001/XMLSchema" xmlns:xs="http://www.w3.org/2001/XMLSchema" xmlns:p="http://schemas.microsoft.com/office/2006/metadata/properties" xmlns:ns2="080ffa63-2f69-4fc4-b478-0b6206631e01" xmlns:ns3="4e3b27c9-6f97-4edf-8693-ae863393bd88" targetNamespace="http://schemas.microsoft.com/office/2006/metadata/properties" ma:root="true" ma:fieldsID="2734713b2aba27a955ff92545bc822b6" ns2:_="" ns3:_="">
    <xsd:import namespace="080ffa63-2f69-4fc4-b478-0b6206631e01"/>
    <xsd:import namespace="4e3b27c9-6f97-4edf-8693-ae863393bd88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0ffa63-2f69-4fc4-b478-0b6206631e01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5ba9f04-24d6-471a-9e76-e4ab59d0240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3b27c9-6f97-4edf-8693-ae863393bd88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623f1016-b9f7-4e48-b44f-5b6a3a3a194f}" ma:internalName="TaxCatchAll" ma:showField="CatchAllData" ma:web="4e3b27c9-6f97-4edf-8693-ae863393bd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62B9964-8B30-464D-AA5B-64D0BAE7988D}">
  <ds:schemaRefs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4e3b27c9-6f97-4edf-8693-ae863393bd88"/>
    <ds:schemaRef ds:uri="080ffa63-2f69-4fc4-b478-0b6206631e01"/>
  </ds:schemaRefs>
</ds:datastoreItem>
</file>

<file path=customXml/itemProps2.xml><?xml version="1.0" encoding="utf-8"?>
<ds:datastoreItem xmlns:ds="http://schemas.openxmlformats.org/officeDocument/2006/customXml" ds:itemID="{70AF4D68-1D45-4972-9C49-212EF35F3B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E79A0E-C96A-4D83-9917-3CE1C6ECD8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0ffa63-2f69-4fc4-b478-0b6206631e01"/>
    <ds:schemaRef ds:uri="4e3b27c9-6f97-4edf-8693-ae863393bd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852</Words>
  <Application>Microsoft Macintosh PowerPoint</Application>
  <PresentationFormat>Widescreen</PresentationFormat>
  <Paragraphs>89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Catherine Bondesio</cp:lastModifiedBy>
  <cp:revision>2</cp:revision>
  <dcterms:created xsi:type="dcterms:W3CDTF">2026-10-19T13:34:27Z</dcterms:created>
  <dcterms:modified xsi:type="dcterms:W3CDTF">2026-10-21T14:43:42Z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0x010100B1A07C4DE195E44984147D0EF30EBB7C</vt:lpwstr>
  </property>
  <property fmtid="{D5CDD505-2E9C-101B-9397-08002B2CF9AE}" pid="3" name="MediaServiceImageTags">
    <vt:lpwstr/>
  </property>
</Properties>
</file>