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75" r:id="rId5"/>
    <p:sldId id="276" r:id="rId6"/>
    <p:sldId id="258" r:id="rId7"/>
    <p:sldId id="277" r:id="rId8"/>
    <p:sldId id="266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</p:sldIdLst>
  <p:sldSz cx="18288000" cy="10287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600"/>
    <a:srgbClr val="26A1BE"/>
    <a:srgbClr val="00444E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7183A9-324B-A0FA-ABCF-13E873A69E25}" v="1" dt="2026-09-29T08:28:13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/>
    <p:restoredTop sz="94658"/>
  </p:normalViewPr>
  <p:slideViewPr>
    <p:cSldViewPr snapToGrid="0">
      <p:cViewPr varScale="1">
        <p:scale>
          <a:sx n="80" d="100"/>
          <a:sy n="80" d="100"/>
        </p:scale>
        <p:origin x="400" y="200"/>
      </p:cViewPr>
      <p:guideLst>
        <p:guide orient="horz" pos="2160"/>
        <p:guide pos="2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dan Lewis" userId="S::aidanlewis@3dtracking.com::4503e462-506a-4b0d-a0e0-ebecf215fa4e" providerId="AD" clId="Web-{DD7183A9-324B-A0FA-ABCF-13E873A69E25}"/>
    <pc:docChg chg="delSld">
      <pc:chgData name="Aidan Lewis" userId="S::aidanlewis@3dtracking.com::4503e462-506a-4b0d-a0e0-ebecf215fa4e" providerId="AD" clId="Web-{DD7183A9-324B-A0FA-ABCF-13E873A69E25}" dt="2026-09-29T08:28:13.675" v="0"/>
      <pc:docMkLst>
        <pc:docMk/>
      </pc:docMkLst>
      <pc:sldChg chg="del">
        <pc:chgData name="Aidan Lewis" userId="S::aidanlewis@3dtracking.com::4503e462-506a-4b0d-a0e0-ebecf215fa4e" providerId="AD" clId="Web-{DD7183A9-324B-A0FA-ABCF-13E873A69E25}" dt="2026-09-29T08:28:13.675" v="0"/>
        <pc:sldMkLst>
          <pc:docMk/>
          <pc:sldMk cId="44139186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67CE-BD2E-954E-BCBE-7515A67BBA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870EE-829C-2E4C-8444-672BDDFD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28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8EF87-C08A-D88E-BBE6-3DC685EB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4E21A4-85DE-CA72-B795-DA4C6750B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95698-9451-4B09-3E10-16EC9103F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EE2E6-16EB-12A9-E26F-76F861272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870EE-829C-2E4C-8444-672BDDFD49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4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1979F-D8E7-CB5C-DF58-E9D96CEF4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A08C0A-8D91-6ACA-88E1-9F869F0B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1AFD6A4-E940-B034-6EF0-F8106B9B8BFF}"/>
              </a:ext>
            </a:extLst>
          </p:cNvPr>
          <p:cNvSpPr txBox="1"/>
          <p:nvPr/>
        </p:nvSpPr>
        <p:spPr>
          <a:xfrm>
            <a:off x="778328" y="6516399"/>
            <a:ext cx="54864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ZA" sz="5000" b="1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Videotelemática</a:t>
            </a:r>
            <a:r>
              <a:rPr lang="en-ZA" sz="5000" b="1" dirty="0">
                <a:solidFill>
                  <a:srgbClr val="00444E"/>
                </a:solidFill>
                <a:latin typeface="Century Gothic" panose="020B0502020202020204" pitchFamily="34" charset="0"/>
              </a:rPr>
              <a:t>, </a:t>
            </a:r>
            <a:r>
              <a:rPr lang="en-ZA" sz="5000" b="1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más</a:t>
            </a:r>
            <a:r>
              <a:rPr lang="en-ZA" sz="5000" b="1" dirty="0">
                <a:solidFill>
                  <a:srgbClr val="00444E"/>
                </a:solidFill>
                <a:latin typeface="Century Gothic" panose="020B0502020202020204" pitchFamily="34" charset="0"/>
              </a:rPr>
              <a:t> </a:t>
            </a:r>
            <a:r>
              <a:rPr lang="en-ZA" sz="5000" b="1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fácil</a:t>
            </a:r>
            <a:endParaRPr lang="en-US" sz="50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Medium" pitchFamily="2" charset="77"/>
              <a:sym typeface="Poppins Bold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DD0892-7A25-0D8B-CA34-D04A2592FBDF}"/>
              </a:ext>
            </a:extLst>
          </p:cNvPr>
          <p:cNvSpPr/>
          <p:nvPr/>
        </p:nvSpPr>
        <p:spPr>
          <a:xfrm>
            <a:off x="990600" y="4343638"/>
            <a:ext cx="1219200" cy="11046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2463F2-0333-3C06-F56C-A4E204355A17}"/>
              </a:ext>
            </a:extLst>
          </p:cNvPr>
          <p:cNvSpPr/>
          <p:nvPr/>
        </p:nvSpPr>
        <p:spPr>
          <a:xfrm>
            <a:off x="778328" y="5530199"/>
            <a:ext cx="685800" cy="685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755D567-8DFC-A37A-2C53-E219FA42DC0F}"/>
              </a:ext>
            </a:extLst>
          </p:cNvPr>
          <p:cNvSpPr txBox="1"/>
          <p:nvPr/>
        </p:nvSpPr>
        <p:spPr>
          <a:xfrm>
            <a:off x="778328" y="8137181"/>
            <a:ext cx="441415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Una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solución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creada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 para las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necesidades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 de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seguridad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,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protección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 y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operación</a:t>
            </a:r>
            <a:r>
              <a:rPr lang="en-ZA" sz="2400" dirty="0">
                <a:solidFill>
                  <a:srgbClr val="26A1BE"/>
                </a:solidFill>
                <a:latin typeface="Century Gothic" panose="020B0502020202020204" pitchFamily="34" charset="0"/>
              </a:rPr>
              <a:t> de sus </a:t>
            </a:r>
            <a:r>
              <a:rPr lang="en-ZA" sz="2400" dirty="0" err="1">
                <a:solidFill>
                  <a:srgbClr val="26A1BE"/>
                </a:solidFill>
                <a:latin typeface="Century Gothic" panose="020B0502020202020204" pitchFamily="34" charset="0"/>
              </a:rPr>
              <a:t>clientes</a:t>
            </a:r>
            <a:endParaRPr lang="en-US" sz="2400" dirty="0">
              <a:solidFill>
                <a:srgbClr val="26A1BE"/>
              </a:solidFill>
              <a:latin typeface="Century Gothic" panose="020B0502020202020204" pitchFamily="34" charset="0"/>
              <a:ea typeface="Poppins Bold"/>
              <a:cs typeface="Poppins Medium" pitchFamily="2" charset="77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71968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49266-10F8-1F56-99D6-0F987F7BC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5BBADC-221A-56AC-C91C-BC9E29BE1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71E03195-B85D-E466-8F45-F5500A07B376}"/>
              </a:ext>
            </a:extLst>
          </p:cNvPr>
          <p:cNvSpPr txBox="1"/>
          <p:nvPr/>
        </p:nvSpPr>
        <p:spPr>
          <a:xfrm>
            <a:off x="8811476" y="1843430"/>
            <a:ext cx="84253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algn="ctr">
              <a:buNone/>
            </a:pP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Confiable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.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Escalable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. </a:t>
            </a:r>
          </a:p>
          <a:p>
            <a:pPr marL="0" marR="0" algn="ctr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Más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fácil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.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B4DF710D-C1B6-0D44-D100-24CDDB589C56}"/>
              </a:ext>
            </a:extLst>
          </p:cNvPr>
          <p:cNvSpPr txBox="1"/>
          <p:nvPr/>
        </p:nvSpPr>
        <p:spPr>
          <a:xfrm>
            <a:off x="9526385" y="3788437"/>
            <a:ext cx="732657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Hacemos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telemática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más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fácil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tus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clientes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 Con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flexibilidad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marca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blanca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onboarding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fluido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soporte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experto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evoluciona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junto con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tu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negocio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3Dtracking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da 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herramientas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—y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asociación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—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necesitas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ofrecer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experiencia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rastreo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clase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mundial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870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17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F9076E-3767-DD62-EEAF-00B566D46254}"/>
              </a:ext>
            </a:extLst>
          </p:cNvPr>
          <p:cNvSpPr/>
          <p:nvPr/>
        </p:nvSpPr>
        <p:spPr>
          <a:xfrm rot="18900816">
            <a:off x="11047080" y="77114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8F40F-0583-437C-67B6-302791377B02}"/>
              </a:ext>
            </a:extLst>
          </p:cNvPr>
          <p:cNvSpPr/>
          <p:nvPr/>
        </p:nvSpPr>
        <p:spPr>
          <a:xfrm rot="18900816">
            <a:off x="6240775" y="7711460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1884B3E-18C1-2949-41B6-DE2FABEED20A}"/>
              </a:ext>
            </a:extLst>
          </p:cNvPr>
          <p:cNvSpPr txBox="1"/>
          <p:nvPr/>
        </p:nvSpPr>
        <p:spPr>
          <a:xfrm>
            <a:off x="5620139" y="2029555"/>
            <a:ext cx="704772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3Dtracking </a:t>
            </a:r>
            <a:r>
              <a:rPr lang="en-US" sz="5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5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cifras</a:t>
            </a:r>
            <a:endParaRPr lang="en-US" sz="50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584E146-ECC9-F186-B0B2-EC05EF183A57}"/>
              </a:ext>
            </a:extLst>
          </p:cNvPr>
          <p:cNvSpPr txBox="1"/>
          <p:nvPr/>
        </p:nvSpPr>
        <p:spPr>
          <a:xfrm>
            <a:off x="3491072" y="3742452"/>
            <a:ext cx="2034073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20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A48FA0B7-0072-BBC3-1D6E-EA411C2C79C9}"/>
              </a:ext>
            </a:extLst>
          </p:cNvPr>
          <p:cNvSpPr txBox="1"/>
          <p:nvPr/>
        </p:nvSpPr>
        <p:spPr>
          <a:xfrm>
            <a:off x="11284598" y="3668572"/>
            <a:ext cx="3348749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1000+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45247EA0-3408-5470-D062-10D72E566087}"/>
              </a:ext>
            </a:extLst>
          </p:cNvPr>
          <p:cNvSpPr txBox="1"/>
          <p:nvPr/>
        </p:nvSpPr>
        <p:spPr>
          <a:xfrm>
            <a:off x="2701163" y="4495029"/>
            <a:ext cx="349834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Años</a:t>
            </a: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 de </a:t>
            </a: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experiencia</a:t>
            </a: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 global </a:t>
            </a: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en</a:t>
            </a: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 </a:t>
            </a: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telemática</a:t>
            </a:r>
            <a:endParaRPr lang="en-US" sz="22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9EF75D-5DC4-6E5B-505E-2F8EDE2DF2CC}"/>
              </a:ext>
            </a:extLst>
          </p:cNvPr>
          <p:cNvGrpSpPr/>
          <p:nvPr/>
        </p:nvGrpSpPr>
        <p:grpSpPr>
          <a:xfrm>
            <a:off x="6737015" y="3742451"/>
            <a:ext cx="3498349" cy="1121967"/>
            <a:chOff x="6737015" y="3742451"/>
            <a:chExt cx="3498349" cy="1121967"/>
          </a:xfrm>
        </p:grpSpPr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ED91EB08-1A99-9BB7-9A62-B5D0E2CCF78E}"/>
                </a:ext>
              </a:extLst>
            </p:cNvPr>
            <p:cNvSpPr txBox="1"/>
            <p:nvPr/>
          </p:nvSpPr>
          <p:spPr>
            <a:xfrm>
              <a:off x="7469154" y="3742451"/>
              <a:ext cx="2034073" cy="7525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464"/>
                </a:lnSpc>
                <a:spcBef>
                  <a:spcPct val="0"/>
                </a:spcBef>
              </a:pPr>
              <a:r>
                <a:rPr lang="en-US" sz="8000" b="1" dirty="0">
                  <a:solidFill>
                    <a:srgbClr val="00444E"/>
                  </a:solidFill>
                  <a:latin typeface="Century Gothic" panose="020B0502020202020204" pitchFamily="34" charset="0"/>
                  <a:ea typeface="Poppins Bold"/>
                  <a:cs typeface="Poppins Bold"/>
                  <a:sym typeface="Poppins Bold"/>
                </a:rPr>
                <a:t>150</a:t>
              </a:r>
            </a:p>
          </p:txBody>
        </p: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0BBDF2F6-E8A0-B737-F063-F8B612C17778}"/>
                </a:ext>
              </a:extLst>
            </p:cNvPr>
            <p:cNvSpPr txBox="1"/>
            <p:nvPr/>
          </p:nvSpPr>
          <p:spPr>
            <a:xfrm>
              <a:off x="6737015" y="4525864"/>
              <a:ext cx="3498349" cy="3385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ZA" sz="2200" dirty="0" err="1">
                  <a:solidFill>
                    <a:srgbClr val="00444E"/>
                  </a:solidFill>
                  <a:latin typeface="Century Gothic" panose="020B0502020202020204" pitchFamily="34" charset="0"/>
                </a:rPr>
                <a:t>Países</a:t>
              </a:r>
              <a:endPara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17" name="TextBox 3">
            <a:extLst>
              <a:ext uri="{FF2B5EF4-FFF2-40B4-BE49-F238E27FC236}">
                <a16:creationId xmlns:a16="http://schemas.microsoft.com/office/drawing/2014/main" id="{AB477719-B256-6E31-7F1A-DB79A26CEEC3}"/>
              </a:ext>
            </a:extLst>
          </p:cNvPr>
          <p:cNvSpPr txBox="1"/>
          <p:nvPr/>
        </p:nvSpPr>
        <p:spPr>
          <a:xfrm>
            <a:off x="11284597" y="4525864"/>
            <a:ext cx="349834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Dispositivos</a:t>
            </a: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 de hardware </a:t>
            </a: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integrados</a:t>
            </a:r>
            <a:endParaRPr lang="en-US" sz="22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9D99DF19-C91D-6D46-D344-E4FCCE1415FE}"/>
              </a:ext>
            </a:extLst>
          </p:cNvPr>
          <p:cNvSpPr txBox="1"/>
          <p:nvPr/>
        </p:nvSpPr>
        <p:spPr>
          <a:xfrm>
            <a:off x="5327000" y="5950085"/>
            <a:ext cx="7047722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ADEMAS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AB585286-633C-0523-21CF-B98AFD8A4C03}"/>
              </a:ext>
            </a:extLst>
          </p:cNvPr>
          <p:cNvSpPr txBox="1"/>
          <p:nvPr/>
        </p:nvSpPr>
        <p:spPr>
          <a:xfrm>
            <a:off x="2990849" y="7605524"/>
            <a:ext cx="2918976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99.99%</a:t>
            </a:r>
          </a:p>
          <a:p>
            <a:pPr algn="ctr">
              <a:spcBef>
                <a:spcPct val="0"/>
              </a:spcBef>
            </a:pP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Tiempo de </a:t>
            </a:r>
            <a:r>
              <a:rPr lang="en-ZA" sz="2200" dirty="0" err="1">
                <a:solidFill>
                  <a:srgbClr val="00444E"/>
                </a:solidFill>
                <a:latin typeface="Century Gothic" panose="020B0502020202020204" pitchFamily="34" charset="0"/>
              </a:rPr>
              <a:t>actividad</a:t>
            </a:r>
            <a:endParaRPr lang="en-US" sz="22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60B3DAD3-DFE3-E51C-4820-94F9A2F35EC7}"/>
              </a:ext>
            </a:extLst>
          </p:cNvPr>
          <p:cNvSpPr txBox="1"/>
          <p:nvPr/>
        </p:nvSpPr>
        <p:spPr>
          <a:xfrm>
            <a:off x="7101687" y="7636359"/>
            <a:ext cx="349834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ZA" sz="2200" dirty="0">
                <a:solidFill>
                  <a:srgbClr val="00444E"/>
                </a:solidFill>
                <a:latin typeface="Century Gothic" panose="020B0502020202020204" pitchFamily="34" charset="0"/>
              </a:rPr>
              <a:t>Más de </a:t>
            </a: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535 000+ </a:t>
            </a:r>
            <a:r>
              <a:rPr lang="en-US" sz="22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unidades</a:t>
            </a:r>
            <a:endParaRPr lang="en-US" sz="22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768595F8-EEAB-B329-A60C-9657EA1B6BD2}"/>
              </a:ext>
            </a:extLst>
          </p:cNvPr>
          <p:cNvSpPr txBox="1"/>
          <p:nvPr/>
        </p:nvSpPr>
        <p:spPr>
          <a:xfrm>
            <a:off x="11791898" y="7636359"/>
            <a:ext cx="314835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ZA" sz="2200" dirty="0" err="1">
                <a:solidFill>
                  <a:srgbClr val="263238"/>
                </a:solidFill>
                <a:latin typeface="Century Gothic" panose="020B0502020202020204" pitchFamily="34" charset="0"/>
              </a:rPr>
              <a:t>Historial</a:t>
            </a:r>
            <a:r>
              <a:rPr lang="en-ZA" sz="2200" dirty="0">
                <a:solidFill>
                  <a:srgbClr val="263238"/>
                </a:solidFill>
                <a:latin typeface="Century Gothic" panose="020B0502020202020204" pitchFamily="34" charset="0"/>
              </a:rPr>
              <a:t> </a:t>
            </a:r>
            <a:r>
              <a:rPr lang="en-ZA" sz="2200" dirty="0" err="1">
                <a:solidFill>
                  <a:srgbClr val="263238"/>
                </a:solidFill>
                <a:latin typeface="Century Gothic" panose="020B0502020202020204" pitchFamily="34" charset="0"/>
              </a:rPr>
              <a:t>ilimitado</a:t>
            </a:r>
            <a:r>
              <a:rPr lang="en-ZA" sz="2200" dirty="0">
                <a:solidFill>
                  <a:srgbClr val="263238"/>
                </a:solidFill>
                <a:latin typeface="Century Gothic" panose="020B0502020202020204" pitchFamily="34" charset="0"/>
              </a:rPr>
              <a:t> de </a:t>
            </a:r>
            <a:r>
              <a:rPr lang="en-ZA" sz="2200" dirty="0" err="1">
                <a:solidFill>
                  <a:srgbClr val="263238"/>
                </a:solidFill>
                <a:latin typeface="Century Gothic" panose="020B0502020202020204" pitchFamily="34" charset="0"/>
              </a:rPr>
              <a:t>datos</a:t>
            </a:r>
            <a:r>
              <a:rPr lang="en-ZA" sz="2200" dirty="0">
                <a:solidFill>
                  <a:srgbClr val="263238"/>
                </a:solidFill>
                <a:latin typeface="Century Gothic" panose="020B0502020202020204" pitchFamily="34" charset="0"/>
              </a:rPr>
              <a:t> de </a:t>
            </a:r>
            <a:r>
              <a:rPr lang="en-ZA" sz="2200" dirty="0" err="1">
                <a:solidFill>
                  <a:srgbClr val="263238"/>
                </a:solidFill>
                <a:latin typeface="Century Gothic" panose="020B0502020202020204" pitchFamily="34" charset="0"/>
              </a:rPr>
              <a:t>rastreo</a:t>
            </a:r>
            <a:endParaRPr lang="en-US" sz="22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AAC9A-F050-58B4-F661-A0E0FCCA5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EF1F76-7D10-D4CC-E3A8-F386541AA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917F669-3B6D-1B76-6430-514C9D7A4F74}"/>
              </a:ext>
            </a:extLst>
          </p:cNvPr>
          <p:cNvSpPr txBox="1"/>
          <p:nvPr/>
        </p:nvSpPr>
        <p:spPr>
          <a:xfrm>
            <a:off x="8731313" y="4029181"/>
            <a:ext cx="8762386" cy="4524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Amplíe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su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oferta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Combine el video con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servicios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rastreo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sus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clientes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ya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ofrecen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Elija el hardware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adecuado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Seleccione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satisfagan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necesidades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operativas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cada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cliente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experiencia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conectada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Reúna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el video, 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rastreo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Crezca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con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apoyo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Benefíciese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flexibilidad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marca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blanca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</a:t>
            </a: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incorporación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el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apoyo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socios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5C25FB-EFA1-B89C-E2E5-B6E5CA5B6CAE}"/>
              </a:ext>
            </a:extLst>
          </p:cNvPr>
          <p:cNvSpPr/>
          <p:nvPr/>
        </p:nvSpPr>
        <p:spPr>
          <a:xfrm rot="18900816">
            <a:off x="8223622" y="4120372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8CA18C9-EDB7-C1D2-1C52-F33E061D0B35}"/>
              </a:ext>
            </a:extLst>
          </p:cNvPr>
          <p:cNvSpPr txBox="1"/>
          <p:nvPr/>
        </p:nvSpPr>
        <p:spPr>
          <a:xfrm>
            <a:off x="8140208" y="1259913"/>
            <a:ext cx="8425300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Convierta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el video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en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una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solución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telemática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completa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71D2DD3-A4F9-16C0-6C65-FA0605C02362}"/>
              </a:ext>
            </a:extLst>
          </p:cNvPr>
          <p:cNvSpPr txBox="1"/>
          <p:nvPr/>
        </p:nvSpPr>
        <p:spPr>
          <a:xfrm>
            <a:off x="8180799" y="2786499"/>
            <a:ext cx="916957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Añada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videotelemática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su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oferta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servicios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mediante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MDVR compatibles del sector,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todos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conectados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través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plataforma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3Dtracking.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FC2756-7A94-256F-8FAE-7AED8750B6C7}"/>
              </a:ext>
            </a:extLst>
          </p:cNvPr>
          <p:cNvSpPr/>
          <p:nvPr/>
        </p:nvSpPr>
        <p:spPr>
          <a:xfrm rot="18900816">
            <a:off x="8223622" y="5394491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4B014-F02B-0F3D-1104-F2362C688C52}"/>
              </a:ext>
            </a:extLst>
          </p:cNvPr>
          <p:cNvSpPr/>
          <p:nvPr/>
        </p:nvSpPr>
        <p:spPr>
          <a:xfrm rot="18900816">
            <a:off x="8223622" y="6660372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F7BC9D-1F76-5714-1A38-4C463E9A1D94}"/>
              </a:ext>
            </a:extLst>
          </p:cNvPr>
          <p:cNvSpPr/>
          <p:nvPr/>
        </p:nvSpPr>
        <p:spPr>
          <a:xfrm rot="18900816">
            <a:off x="8223622" y="7646626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4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E81BB-D652-05AC-CCA1-B99471DE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0BDA830-E65A-2946-F9BD-9D4718B0F5EC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3B2E06F-4D2A-8489-878C-F6A0AFAC72A2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6DB987-602F-4BF5-F64B-35039FD0B6D4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4DF9E0-195D-3EC7-AFF5-854F079D3A3E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08BA9F-AF4D-F3FF-8BA7-5B487CCA4FDC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1DEF45-98A1-FC0C-EE96-BE09F4BFA105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632B25-E4A3-BBF8-EE18-58FB14C1E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AC0820-3A64-C131-6EBF-A914B1167598}"/>
              </a:ext>
            </a:extLst>
          </p:cNvPr>
          <p:cNvSpPr txBox="1"/>
          <p:nvPr/>
        </p:nvSpPr>
        <p:spPr>
          <a:xfrm>
            <a:off x="11305931" y="2904461"/>
            <a:ext cx="6253936" cy="6432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Transmisión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vivo</a:t>
            </a:r>
          </a:p>
          <a:p>
            <a:pPr>
              <a:spcBef>
                <a:spcPct val="0"/>
              </a:spcBef>
            </a:pP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canales de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real.</a:t>
            </a:r>
          </a:p>
          <a:p>
            <a:pPr>
              <a:spcBef>
                <a:spcPct val="0"/>
              </a:spcBef>
            </a:pP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activada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Reciba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videos o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fotos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produzcan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configurados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Rastreo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monitoreo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</a:t>
            </a: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Revise las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junto con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ubicación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velocidad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Alertas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real</a:t>
            </a: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Responda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 de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comportamiento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 y de IA.</a:t>
            </a:r>
          </a:p>
          <a:p>
            <a:pPr>
              <a:spcBef>
                <a:spcPct val="0"/>
              </a:spcBef>
            </a:pP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Almacenamiento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revisión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contenido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multimedia</a:t>
            </a: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Encuentre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videos y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fotos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históricos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única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Media Folder.</a:t>
            </a:r>
          </a:p>
          <a:p>
            <a:pPr>
              <a:spcBef>
                <a:spcPct val="0"/>
              </a:spcBef>
            </a:pP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Integración</a:t>
            </a:r>
            <a:r>
              <a:rPr lang="en-US" sz="19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flexible de </a:t>
            </a:r>
            <a:r>
              <a:rPr lang="en-US" sz="19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dispositivos</a:t>
            </a:r>
            <a:endParaRPr lang="en-US" sz="19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Conecte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9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19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MDVR compatibles del sector.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4B817E6-F358-6A3D-47E8-4F37154A050D}"/>
              </a:ext>
            </a:extLst>
          </p:cNvPr>
          <p:cNvSpPr txBox="1"/>
          <p:nvPr/>
        </p:nvSpPr>
        <p:spPr>
          <a:xfrm>
            <a:off x="10756977" y="1625473"/>
            <a:ext cx="6802890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Capacidades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clave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que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ofrecemos</a:t>
            </a:r>
            <a:endParaRPr lang="en-ZA" sz="38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C7576-775A-68C2-2B60-0CF66BE7A5CE}"/>
              </a:ext>
            </a:extLst>
          </p:cNvPr>
          <p:cNvSpPr/>
          <p:nvPr/>
        </p:nvSpPr>
        <p:spPr>
          <a:xfrm rot="18900816">
            <a:off x="10798238" y="2968907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369EA3-C592-8AC8-92DD-88F4E12D4265}"/>
              </a:ext>
            </a:extLst>
          </p:cNvPr>
          <p:cNvSpPr/>
          <p:nvPr/>
        </p:nvSpPr>
        <p:spPr>
          <a:xfrm rot="18900816">
            <a:off x="10798238" y="4106177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31AC64-4827-FD90-19F5-D1CC256F0435}"/>
              </a:ext>
            </a:extLst>
          </p:cNvPr>
          <p:cNvSpPr/>
          <p:nvPr/>
        </p:nvSpPr>
        <p:spPr>
          <a:xfrm rot="18900816">
            <a:off x="10798238" y="5284407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C874E-9E8C-C39A-E106-9668C03C1A59}"/>
              </a:ext>
            </a:extLst>
          </p:cNvPr>
          <p:cNvSpPr/>
          <p:nvPr/>
        </p:nvSpPr>
        <p:spPr>
          <a:xfrm rot="18900816">
            <a:off x="10798238" y="6438808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0BB239-A445-18D4-B975-B26E7D8DF818}"/>
              </a:ext>
            </a:extLst>
          </p:cNvPr>
          <p:cNvSpPr/>
          <p:nvPr/>
        </p:nvSpPr>
        <p:spPr>
          <a:xfrm rot="18900816">
            <a:off x="10798238" y="7621204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57E8BB-AB22-5DE9-DD38-34F7952D8CAC}"/>
              </a:ext>
            </a:extLst>
          </p:cNvPr>
          <p:cNvSpPr/>
          <p:nvPr/>
        </p:nvSpPr>
        <p:spPr>
          <a:xfrm rot="18900816">
            <a:off x="10798238" y="8758675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1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23133-7CCB-8FD2-B0A0-6BE6A5CF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7AE847A8-29C8-783B-047B-7330F5176104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BA64D38-9E10-8EE0-0C5E-F73B871743E0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BB56B4-AFF3-F295-9B6E-17179BBEDDE0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D2CA4D-1EB6-8126-CC4E-1E056DD0A6DA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BA474A-4348-0644-BE98-D032F1762A43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40F34B-A4B5-304C-045E-3D15AC456EF0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51CA00-4EA9-7692-277B-0C01FA508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5B463C-E4C9-9CF4-B2F8-FFDADE55D826}"/>
              </a:ext>
            </a:extLst>
          </p:cNvPr>
          <p:cNvSpPr txBox="1"/>
          <p:nvPr/>
        </p:nvSpPr>
        <p:spPr>
          <a:xfrm>
            <a:off x="1189401" y="2022239"/>
            <a:ext cx="84253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Vea la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historia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completa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detrás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de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cada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viaje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E50E183-8134-ADC7-A12F-EA654C9F528B}"/>
              </a:ext>
            </a:extLst>
          </p:cNvPr>
          <p:cNvSpPr txBox="1"/>
          <p:nvPr/>
        </p:nvSpPr>
        <p:spPr>
          <a:xfrm>
            <a:off x="1229993" y="3514959"/>
            <a:ext cx="791400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Revise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junto con el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movimiento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ubicación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velocidad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vehículo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marcas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otros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telemáticos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B11D400-46B9-507E-54FB-181843A0DF2A}"/>
              </a:ext>
            </a:extLst>
          </p:cNvPr>
          <p:cNvSpPr txBox="1"/>
          <p:nvPr/>
        </p:nvSpPr>
        <p:spPr>
          <a:xfrm>
            <a:off x="11001710" y="2773620"/>
            <a:ext cx="6056297" cy="475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Video y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ubicación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sola vista</a:t>
            </a: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Investigue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dentro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contexto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trayecto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vehículo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vinculada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al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Acceda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videos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asociados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directamente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desde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puntos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relevantes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sea compatible.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Visibilidad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interior y exterior</a:t>
            </a: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canales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orientadas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carretera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al conductor y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adicionales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Contexto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comportamiento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qué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ocurrió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torno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configurados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frenadas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bruscas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60B0B6-EF90-DAEB-CA41-1FAC920477CE}"/>
              </a:ext>
            </a:extLst>
          </p:cNvPr>
          <p:cNvSpPr/>
          <p:nvPr/>
        </p:nvSpPr>
        <p:spPr>
          <a:xfrm rot="18900816">
            <a:off x="10494019" y="2830945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0556E-AE17-EAA6-BB76-707258BC8FA9}"/>
              </a:ext>
            </a:extLst>
          </p:cNvPr>
          <p:cNvSpPr/>
          <p:nvPr/>
        </p:nvSpPr>
        <p:spPr>
          <a:xfrm rot="18900816">
            <a:off x="10494019" y="4037332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6D2298-CC49-FF91-07D3-512EE66A8F5B}"/>
              </a:ext>
            </a:extLst>
          </p:cNvPr>
          <p:cNvSpPr/>
          <p:nvPr/>
        </p:nvSpPr>
        <p:spPr>
          <a:xfrm rot="18900816">
            <a:off x="10494019" y="5489478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4041C3-0008-53A1-3EEF-7EC581AFE479}"/>
              </a:ext>
            </a:extLst>
          </p:cNvPr>
          <p:cNvSpPr/>
          <p:nvPr/>
        </p:nvSpPr>
        <p:spPr>
          <a:xfrm rot="18900816">
            <a:off x="10494019" y="667893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71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EBF6E-F4CA-BEE9-05AE-863AE76A4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13469A0-A614-6313-77F7-3D15C9C09BA9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25D848B-6662-0B26-40F6-C1E371E2E200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F2865F-DFC2-4930-E3C7-C44B2A6A28F1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708C6B-6E0D-99E2-0DA3-FE336D9BCA29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8D31A2-1133-CFDD-A2DB-6C529ADC863F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457EC-2EAB-A13C-A015-B4981C0CE01D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07D1E6-CCFF-28C1-1380-FBFAAFDEA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5333E1-9474-A2AE-0B48-D44E82C30869}"/>
              </a:ext>
            </a:extLst>
          </p:cNvPr>
          <p:cNvSpPr txBox="1"/>
          <p:nvPr/>
        </p:nvSpPr>
        <p:spPr>
          <a:xfrm>
            <a:off x="8750465" y="1722799"/>
            <a:ext cx="84253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Vea lo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que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ocurre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en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tiempo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real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A0C40DA-ED41-56E4-86E9-B9C145128243}"/>
              </a:ext>
            </a:extLst>
          </p:cNvPr>
          <p:cNvSpPr txBox="1"/>
          <p:nvPr/>
        </p:nvSpPr>
        <p:spPr>
          <a:xfrm>
            <a:off x="9349900" y="3532343"/>
            <a:ext cx="6567591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varias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transmisiones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Monitoree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hasta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ocho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canales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un solo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Evalúe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forma remota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lo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está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ocurriendo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antes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contactar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al conductor o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enviar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asistencia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Monitoree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áreas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alto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riesgo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ángulos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conductor, 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carretera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 carga o el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entorno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Gestione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el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uso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espera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automático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evita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transmisiones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continúen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innecesariamente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A7B4DF-D769-1728-339E-49AF21DCC916}"/>
              </a:ext>
            </a:extLst>
          </p:cNvPr>
          <p:cNvSpPr/>
          <p:nvPr/>
        </p:nvSpPr>
        <p:spPr>
          <a:xfrm rot="18900816">
            <a:off x="8842209" y="3589668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B8AAD7-AFEF-F817-A47F-C9CB2A552187}"/>
              </a:ext>
            </a:extLst>
          </p:cNvPr>
          <p:cNvSpPr/>
          <p:nvPr/>
        </p:nvSpPr>
        <p:spPr>
          <a:xfrm rot="18900816">
            <a:off x="8842209" y="4863787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204A44-CFA6-1FC6-B115-6881372EBFD7}"/>
              </a:ext>
            </a:extLst>
          </p:cNvPr>
          <p:cNvSpPr/>
          <p:nvPr/>
        </p:nvSpPr>
        <p:spPr>
          <a:xfrm rot="18900816">
            <a:off x="8842209" y="6146603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738D56-76A4-52EE-BFDF-C9BB4996753B}"/>
              </a:ext>
            </a:extLst>
          </p:cNvPr>
          <p:cNvSpPr/>
          <p:nvPr/>
        </p:nvSpPr>
        <p:spPr>
          <a:xfrm rot="18900816">
            <a:off x="8842209" y="7437653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935411C5-49A4-7C8E-B24D-887548C23F96}"/>
              </a:ext>
            </a:extLst>
          </p:cNvPr>
          <p:cNvSpPr txBox="1"/>
          <p:nvPr/>
        </p:nvSpPr>
        <p:spPr>
          <a:xfrm>
            <a:off x="8665149" y="9004428"/>
            <a:ext cx="8425301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 canales y las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funciones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dependen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instalado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7403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ED516-FF5A-4AC4-C5B8-037B122AA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7E1A1D6-DE5E-18AE-5D78-75CE38B9849B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AC1A0EAA-7EF1-F69B-C201-9BC6EAC5A3D9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852F47-914C-CE0B-3C39-CD5E62201E1E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C0CE2A-E828-EB95-2D09-F1BEBCA06971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1F682A-D49B-6784-8BCC-FA800AC779C1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A0DC6B-EDE2-FC5C-A475-C4E33E4CAB6E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68858F-3957-8BDE-8036-847385D97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7334F8-1734-43FC-F31E-69374F155466}"/>
              </a:ext>
            </a:extLst>
          </p:cNvPr>
          <p:cNvSpPr txBox="1"/>
          <p:nvPr/>
        </p:nvSpPr>
        <p:spPr>
          <a:xfrm>
            <a:off x="1053937" y="1820697"/>
            <a:ext cx="842530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Convierta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la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evidencia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de video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en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una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conducción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más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segura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y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resultados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más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justos</a:t>
            </a:r>
            <a:endParaRPr lang="en-ZA" sz="38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7D8CEA7-0036-A564-FAA5-00B8BAEB06D7}"/>
              </a:ext>
            </a:extLst>
          </p:cNvPr>
          <p:cNvSpPr txBox="1"/>
          <p:nvPr/>
        </p:nvSpPr>
        <p:spPr>
          <a:xfrm>
            <a:off x="1094529" y="3667356"/>
            <a:ext cx="838470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activadas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ayudan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responsables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flota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comprender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lo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ocurrido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capacitar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eficazmente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conductores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protegerlos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disputan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reclamaciones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3682901-1E4C-490C-8E27-BD98ED69853C}"/>
              </a:ext>
            </a:extLst>
          </p:cNvPr>
          <p:cNvSpPr txBox="1"/>
          <p:nvPr/>
        </p:nvSpPr>
        <p:spPr>
          <a:xfrm>
            <a:off x="1659274" y="4979745"/>
            <a:ext cx="7146062" cy="3970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Capacitación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conductors</a:t>
            </a: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Revise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vinculadas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conducción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insegura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:</a:t>
            </a: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Frenadas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aceleraciones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bruscas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Distracción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apartar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mirada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Fatiga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bostezos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quedarse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dormido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Uso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teléfono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móvil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Fumar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•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Colisiones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cuasiaccidentes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Utilice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reales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ofrecer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capacitación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específica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basada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lugar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depender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únicamente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61CB8F-378F-31F5-4A6C-6DAFDD1F0C8A}"/>
              </a:ext>
            </a:extLst>
          </p:cNvPr>
          <p:cNvSpPr/>
          <p:nvPr/>
        </p:nvSpPr>
        <p:spPr>
          <a:xfrm rot="18900816">
            <a:off x="1151583" y="503707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281E29-0617-8FC7-5926-DDDD62CACA29}"/>
              </a:ext>
            </a:extLst>
          </p:cNvPr>
          <p:cNvSpPr/>
          <p:nvPr/>
        </p:nvSpPr>
        <p:spPr>
          <a:xfrm rot="18900816">
            <a:off x="9654788" y="6668531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50AFA4CC-31F7-264F-8B75-0B5737A737C6}"/>
              </a:ext>
            </a:extLst>
          </p:cNvPr>
          <p:cNvSpPr txBox="1"/>
          <p:nvPr/>
        </p:nvSpPr>
        <p:spPr>
          <a:xfrm>
            <a:off x="10163655" y="5143500"/>
            <a:ext cx="6926796" cy="2862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Investigación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Revise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junto con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velocidad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marcas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historial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comprender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ocurrió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antes,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durante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después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un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Exoneración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puede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ayudar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establecer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hechos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 culpa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erróneamente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un conductor;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ejemplo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otro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usuario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vía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afirma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un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vehículo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empresa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causó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colisión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9543A-C284-F3D6-819C-4905C68CE858}"/>
              </a:ext>
            </a:extLst>
          </p:cNvPr>
          <p:cNvSpPr/>
          <p:nvPr/>
        </p:nvSpPr>
        <p:spPr>
          <a:xfrm rot="18900816">
            <a:off x="9655964" y="5200825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94C9BB14-D399-BAD7-0D74-A822022DC90F}"/>
              </a:ext>
            </a:extLst>
          </p:cNvPr>
          <p:cNvSpPr txBox="1"/>
          <p:nvPr/>
        </p:nvSpPr>
        <p:spPr>
          <a:xfrm>
            <a:off x="9891737" y="8614697"/>
            <a:ext cx="71460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lo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ocurrió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Comprenda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qué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 Tome la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medida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correcta</a:t>
            </a:r>
            <a:r>
              <a:rPr lang="en-US" sz="2400" b="1" dirty="0">
                <a:solidFill>
                  <a:srgbClr val="26A1B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02C732FC-8FE5-C80C-3D97-AD979C438140}"/>
              </a:ext>
            </a:extLst>
          </p:cNvPr>
          <p:cNvSpPr txBox="1"/>
          <p:nvPr/>
        </p:nvSpPr>
        <p:spPr>
          <a:xfrm>
            <a:off x="1243572" y="8950063"/>
            <a:ext cx="644794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tipos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las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dependen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el MDVR </a:t>
            </a:r>
            <a:r>
              <a:rPr lang="en-US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instalados</a:t>
            </a:r>
            <a:r>
              <a:rPr lang="en-US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642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0820C-ED87-2DB0-2B68-7E119D8B0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7741254-241F-8935-2C5B-3C2238070ECD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D41CEC3-9A67-59A8-6381-AD2E2B890379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AC232A-1506-FF62-EC36-F84495894655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F107D7-C23A-B6BD-138B-2F89C981703F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D9EF6D-A4FB-EC6A-DC44-FA807E0A9A52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8A5924-DE90-A84E-EF7A-B08508B3686B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334C7D-9056-6A49-AD6D-B3B12AB0E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15D71B-02C9-72AD-FB88-94A06BDD81BE}"/>
              </a:ext>
            </a:extLst>
          </p:cNvPr>
          <p:cNvSpPr txBox="1"/>
          <p:nvPr/>
        </p:nvSpPr>
        <p:spPr>
          <a:xfrm>
            <a:off x="8425302" y="1798459"/>
            <a:ext cx="84253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Utilice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el hardware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que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funciona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para sus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clientes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8C9289A-9BB4-1784-D915-9B66AF269D18}"/>
              </a:ext>
            </a:extLst>
          </p:cNvPr>
          <p:cNvSpPr txBox="1"/>
          <p:nvPr/>
        </p:nvSpPr>
        <p:spPr>
          <a:xfrm>
            <a:off x="8465893" y="3201291"/>
            <a:ext cx="862455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3Dtracking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conecta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video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telemáticos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MDVR compatibles del sector. Los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socios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obtienen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el hardware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mejor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adapta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necesidades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cada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cliente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3AAE8BB-6904-0D69-21C4-CB0E1028A939}"/>
              </a:ext>
            </a:extLst>
          </p:cNvPr>
          <p:cNvSpPr txBox="1"/>
          <p:nvPr/>
        </p:nvSpPr>
        <p:spPr>
          <a:xfrm>
            <a:off x="8987531" y="4605409"/>
            <a:ext cx="8168403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Integración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flexible</a:t>
            </a: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Conecte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MDVR compatibles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fabricantes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reconocidos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Capacidades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dependientes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funcionalidad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disponible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puede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incluir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transmisión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vivo,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almacenamiento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contenido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multimedia y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telemetría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Soluciones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pueden</a:t>
            </a:r>
            <a:r>
              <a:rPr lang="en-US" sz="21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escalar</a:t>
            </a: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Seleccione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canales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capacidades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acuerdo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requisitos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operativos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flota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68C755-A42E-3A17-0D5A-8C2DB9502D87}"/>
              </a:ext>
            </a:extLst>
          </p:cNvPr>
          <p:cNvSpPr/>
          <p:nvPr/>
        </p:nvSpPr>
        <p:spPr>
          <a:xfrm rot="18900816">
            <a:off x="8479840" y="4662734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E7F70-8AD6-31CF-4E18-CBAF88F384CF}"/>
              </a:ext>
            </a:extLst>
          </p:cNvPr>
          <p:cNvSpPr/>
          <p:nvPr/>
        </p:nvSpPr>
        <p:spPr>
          <a:xfrm rot="18900816">
            <a:off x="8479840" y="5936853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125A2B-B2E1-F835-85D5-C5276DD3BF3B}"/>
              </a:ext>
            </a:extLst>
          </p:cNvPr>
          <p:cNvSpPr/>
          <p:nvPr/>
        </p:nvSpPr>
        <p:spPr>
          <a:xfrm rot="18900816">
            <a:off x="8479840" y="7575269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6DE697F6-9ACD-79E8-C8DF-FC48FDCC4EB0}"/>
              </a:ext>
            </a:extLst>
          </p:cNvPr>
          <p:cNvSpPr txBox="1"/>
          <p:nvPr/>
        </p:nvSpPr>
        <p:spPr>
          <a:xfrm>
            <a:off x="1376695" y="8483394"/>
            <a:ext cx="561120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funcionalidad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disponible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depende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fabricante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el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modelo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integración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seleccionados</a:t>
            </a:r>
            <a:r>
              <a:rPr lang="en-US" sz="2000" i="1" dirty="0">
                <a:solidFill>
                  <a:schemeClr val="bg1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882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9A6E3-AF40-3357-6616-92A2BA19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FCC94C4-0836-EE15-BEC3-02EDD3699C5E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64DC132-5A12-6E39-CB4D-9D535714105C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D76E49-4BDB-BE72-86AD-CBACAFD9DC22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EFD27A-D0E5-FF14-99E6-9DA6C7458BE8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BD8B3E-5DD5-36D4-C6DF-9B045F2AF927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8D085E-35CD-46A9-2078-2E23464A18D7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4D2CC5-D940-F8A9-04D0-7DFAB2D36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8B7450-D408-F726-DBB5-C408E7B0F5DA}"/>
              </a:ext>
            </a:extLst>
          </p:cNvPr>
          <p:cNvSpPr txBox="1"/>
          <p:nvPr/>
        </p:nvSpPr>
        <p:spPr>
          <a:xfrm>
            <a:off x="607663" y="5930329"/>
            <a:ext cx="5479587" cy="3708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r>
              <a:rPr lang="en-ZA" sz="3000" b="1" dirty="0">
                <a:solidFill>
                  <a:srgbClr val="00444E"/>
                </a:solidFill>
                <a:effectLst/>
                <a:latin typeface="Poppins" pitchFamily="2" charset="77"/>
              </a:rPr>
              <a:t>CASO DE USO</a:t>
            </a: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Cuando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los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datos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de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rastreo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no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muestran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la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situación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completa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EE28C86-F4B1-95BB-5D6A-5D14763D0D05}"/>
              </a:ext>
            </a:extLst>
          </p:cNvPr>
          <p:cNvSpPr txBox="1"/>
          <p:nvPr/>
        </p:nvSpPr>
        <p:spPr>
          <a:xfrm>
            <a:off x="8465894" y="1588815"/>
            <a:ext cx="760384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empresa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regional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logística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opera 80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vehículos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reparto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entre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almacenes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centros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distribución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clientes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 Los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responsables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reciben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alertas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telemáticas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pero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menudo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carecen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contexto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visual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necesario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comprender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lo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ocurrido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8D223D23-24CB-9AC0-5F74-A4310C8F23A7}"/>
              </a:ext>
            </a:extLst>
          </p:cNvPr>
          <p:cNvSpPr txBox="1"/>
          <p:nvPr/>
        </p:nvSpPr>
        <p:spPr>
          <a:xfrm>
            <a:off x="8987531" y="4585192"/>
            <a:ext cx="7082203" cy="4847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reclamaciones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accidentes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son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difíciles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resolver sin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visual.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registran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recurrentes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conducción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brusca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pero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sus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causas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siguen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sin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estar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claras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equipos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seguridad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tienen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visibilidad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limitada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vehículos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la carga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pueden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estar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riesgo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Recuperar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individuales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lleva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demasiado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información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rastreo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contenido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multimedia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está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distribuida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entre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distintos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sistemas</a:t>
            </a:r>
            <a:r>
              <a:rPr lang="en-US" sz="21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A5AC8D-3724-BD02-4F46-336BA8B7C817}"/>
              </a:ext>
            </a:extLst>
          </p:cNvPr>
          <p:cNvSpPr/>
          <p:nvPr/>
        </p:nvSpPr>
        <p:spPr>
          <a:xfrm rot="18900816">
            <a:off x="8479840" y="464251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87E9D8-2AF2-812D-626E-E0FCCA4B7C72}"/>
              </a:ext>
            </a:extLst>
          </p:cNvPr>
          <p:cNvSpPr/>
          <p:nvPr/>
        </p:nvSpPr>
        <p:spPr>
          <a:xfrm rot="18900816">
            <a:off x="8479840" y="558990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2CED9B-23AF-9EB7-64FA-93E048BE4859}"/>
              </a:ext>
            </a:extLst>
          </p:cNvPr>
          <p:cNvSpPr/>
          <p:nvPr/>
        </p:nvSpPr>
        <p:spPr>
          <a:xfrm rot="18900816">
            <a:off x="8479840" y="657527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64528C6-BC0C-16E5-6C56-F00C3EB8EF99}"/>
              </a:ext>
            </a:extLst>
          </p:cNvPr>
          <p:cNvSpPr txBox="1"/>
          <p:nvPr/>
        </p:nvSpPr>
        <p:spPr>
          <a:xfrm>
            <a:off x="8523470" y="3584427"/>
            <a:ext cx="760384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Desafíos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afrontados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388E7-681C-461D-8181-B1C9DA5CD02D}"/>
              </a:ext>
            </a:extLst>
          </p:cNvPr>
          <p:cNvSpPr/>
          <p:nvPr/>
        </p:nvSpPr>
        <p:spPr>
          <a:xfrm rot="18900816">
            <a:off x="8530642" y="7858972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F61715-FC54-82F9-B084-81746D727807}"/>
              </a:ext>
            </a:extLst>
          </p:cNvPr>
          <p:cNvSpPr/>
          <p:nvPr/>
        </p:nvSpPr>
        <p:spPr>
          <a:xfrm rot="18900816">
            <a:off x="8530642" y="882740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7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12AB3-78C6-9565-5144-259D53B8E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234E8B6-37C6-C586-B3F0-CB763E1A9AF0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ACC4A113-1B08-4234-67E6-C97B51600F3D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A55BD2-CFA2-FBE7-4475-8F85CFD9D1A2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DBBCAE-9480-7FF6-1588-4F60CF4D6480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E66379-D9DB-148B-BCB3-B051DE8BABE6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B8D850-21DC-F0F5-BA4B-16BD79A0B4C0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9960CC-C34B-6051-3F74-0C562A18E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7AD495-A94C-8896-AE7B-8AF6E5E470C2}"/>
              </a:ext>
            </a:extLst>
          </p:cNvPr>
          <p:cNvSpPr txBox="1"/>
          <p:nvPr/>
        </p:nvSpPr>
        <p:spPr>
          <a:xfrm>
            <a:off x="938146" y="6524185"/>
            <a:ext cx="5479587" cy="2477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br>
              <a:rPr lang="en-ZA" sz="1100" dirty="0">
                <a:effectLst/>
                <a:latin typeface="Poppins" pitchFamily="2" charset="77"/>
              </a:rPr>
            </a:br>
            <a:r>
              <a:rPr lang="en-ZA" sz="3000" b="1" dirty="0">
                <a:solidFill>
                  <a:srgbClr val="00444E"/>
                </a:solidFill>
                <a:latin typeface="Poppins" pitchFamily="2" charset="77"/>
              </a:rPr>
              <a:t>CASO DE USO</a:t>
            </a: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Un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flujo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de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trabajo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conectado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para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cada</a:t>
            </a: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40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incidente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5A3FA88-8DC3-F0F1-8420-92A69C163A0B}"/>
              </a:ext>
            </a:extLst>
          </p:cNvPr>
          <p:cNvSpPr txBox="1"/>
          <p:nvPr/>
        </p:nvSpPr>
        <p:spPr>
          <a:xfrm>
            <a:off x="8987531" y="2197593"/>
            <a:ext cx="6963669" cy="4478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Monitorear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Utilice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vivo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evaluar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forma remota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situaciones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activas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seguridad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protección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Capturar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Reciba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videos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imágenes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cuando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se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produzcan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configurados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Investigar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Revise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junto con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ubicación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velocidad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marcas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historial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sz="2100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21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Capacitar</a:t>
            </a:r>
            <a:endParaRPr lang="en-US" sz="21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Utilice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reales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proporcionar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conductores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comentarios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específicos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basados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20CB00-8BA3-C988-F88A-31F94F62F17F}"/>
              </a:ext>
            </a:extLst>
          </p:cNvPr>
          <p:cNvSpPr/>
          <p:nvPr/>
        </p:nvSpPr>
        <p:spPr>
          <a:xfrm rot="18900816">
            <a:off x="8479840" y="2271851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E3999-3534-2ABF-28C5-2D46993590B8}"/>
              </a:ext>
            </a:extLst>
          </p:cNvPr>
          <p:cNvSpPr/>
          <p:nvPr/>
        </p:nvSpPr>
        <p:spPr>
          <a:xfrm rot="18900816">
            <a:off x="8479840" y="3478238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2358F8-1F54-4577-AAF0-4AE3478697CE}"/>
              </a:ext>
            </a:extLst>
          </p:cNvPr>
          <p:cNvSpPr/>
          <p:nvPr/>
        </p:nvSpPr>
        <p:spPr>
          <a:xfrm rot="18900816">
            <a:off x="8479840" y="4658017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1B5BBD2C-12CC-4286-2017-AEA24783AAFA}"/>
              </a:ext>
            </a:extLst>
          </p:cNvPr>
          <p:cNvSpPr txBox="1"/>
          <p:nvPr/>
        </p:nvSpPr>
        <p:spPr>
          <a:xfrm>
            <a:off x="8523470" y="1484690"/>
            <a:ext cx="760384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Cómo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utiliza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flota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3Dtracking: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3BEE8C97-5A9A-8F4C-00AB-45E9A1A4DD45}"/>
              </a:ext>
            </a:extLst>
          </p:cNvPr>
          <p:cNvSpPr txBox="1"/>
          <p:nvPr/>
        </p:nvSpPr>
        <p:spPr>
          <a:xfrm>
            <a:off x="8438577" y="7311911"/>
            <a:ext cx="760384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Resultados</a:t>
            </a:r>
            <a:r>
              <a:rPr lang="en-US" sz="3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F7C0A03-AA82-4E99-B6F7-BC33065F7AB4}"/>
              </a:ext>
            </a:extLst>
          </p:cNvPr>
          <p:cNvSpPr txBox="1"/>
          <p:nvPr/>
        </p:nvSpPr>
        <p:spPr>
          <a:xfrm>
            <a:off x="8388434" y="7984314"/>
            <a:ext cx="9120633" cy="1634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  <a:spcBef>
                <a:spcPct val="0"/>
              </a:spcBef>
            </a:pPr>
            <a:r>
              <a:rPr lang="en-US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→ 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más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rápidas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mejor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informadas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en-US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→ 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más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clara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una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resolución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justa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disputas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en-US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→ 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Capacitación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más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específica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conductores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en-US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→  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Mayor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visibilidad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durante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incidentes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seguridad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en-US" dirty="0">
                <a:solidFill>
                  <a:srgbClr val="F49600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→ 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Acceso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más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fácil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históricas</a:t>
            </a: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6B41C2-E07D-6F41-31BF-50FA178A37CC}"/>
              </a:ext>
            </a:extLst>
          </p:cNvPr>
          <p:cNvSpPr/>
          <p:nvPr/>
        </p:nvSpPr>
        <p:spPr>
          <a:xfrm rot="18900816">
            <a:off x="8462910" y="5843355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46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AF2E-3814-068F-089C-23886E8F6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1B8BDC-E365-A17D-8489-B644E1C69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6C7703-6AAC-3221-99B2-AF32E01FC4E6}"/>
              </a:ext>
            </a:extLst>
          </p:cNvPr>
          <p:cNvSpPr txBox="1"/>
          <p:nvPr/>
        </p:nvSpPr>
        <p:spPr>
          <a:xfrm>
            <a:off x="7740250" y="2594208"/>
            <a:ext cx="951481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herramientas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adicionales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facilitan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gestión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el control de las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comprensión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patrones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toda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sz="20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flota</a:t>
            </a:r>
            <a:r>
              <a:rPr lang="en-US" sz="20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EED7122-E715-2A3A-FB3E-64AE7AE3DCEB}"/>
              </a:ext>
            </a:extLst>
          </p:cNvPr>
          <p:cNvSpPr txBox="1"/>
          <p:nvPr/>
        </p:nvSpPr>
        <p:spPr>
          <a:xfrm>
            <a:off x="8383300" y="3517997"/>
            <a:ext cx="8871768" cy="6063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Evidencia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histórica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viajes</a:t>
            </a: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Acceda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videos y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recibidos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viajes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actuales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anteriores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Filtrado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inteligente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contenido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multimedia</a:t>
            </a: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Filtre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por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video,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foto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canal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disponible.</a:t>
            </a: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Reproducción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flexible</a:t>
            </a: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Reproduzca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grabaciones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plataforma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descárguelas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según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integración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Visibilidad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multicanal</a:t>
            </a: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Vea hasta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ocho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canales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cámaras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compatibles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desde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un solo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Control del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tiempo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espera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transmisión</a:t>
            </a: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Detenga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automáticamente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transmisiones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vivo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inactivas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ayudar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evitar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el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uso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innecesario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Informes</a:t>
            </a:r>
            <a:r>
              <a:rPr lang="en-US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paneles</a:t>
            </a:r>
            <a:endParaRPr lang="en-US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Utilice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datos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comportamiento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conductor para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identificar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eventos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recurrentes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respaldar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las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revisiones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seguridad</a:t>
            </a:r>
            <a:r>
              <a:rPr lang="en-US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spcBef>
                <a:spcPct val="0"/>
              </a:spcBef>
            </a:pP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Las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funciones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disponibles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dependen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del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dispositivo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y la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integración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i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seleccionados</a:t>
            </a:r>
            <a:r>
              <a:rPr lang="en-US" sz="1600" i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235D61-BEF6-5BD3-EF22-3413E35D4083}"/>
              </a:ext>
            </a:extLst>
          </p:cNvPr>
          <p:cNvSpPr/>
          <p:nvPr/>
        </p:nvSpPr>
        <p:spPr>
          <a:xfrm rot="18900816">
            <a:off x="7875609" y="3575322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E0E54D-71CF-A209-3579-14FEDA6EA94A}"/>
              </a:ext>
            </a:extLst>
          </p:cNvPr>
          <p:cNvSpPr/>
          <p:nvPr/>
        </p:nvSpPr>
        <p:spPr>
          <a:xfrm rot="18900816">
            <a:off x="7875609" y="4421116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82CCC3-7916-709E-2467-ABED0CBFB2DB}"/>
              </a:ext>
            </a:extLst>
          </p:cNvPr>
          <p:cNvSpPr/>
          <p:nvPr/>
        </p:nvSpPr>
        <p:spPr>
          <a:xfrm rot="18900816">
            <a:off x="7875609" y="5203284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791710-9B17-6A70-A59C-396B0306DEA5}"/>
              </a:ext>
            </a:extLst>
          </p:cNvPr>
          <p:cNvSpPr/>
          <p:nvPr/>
        </p:nvSpPr>
        <p:spPr>
          <a:xfrm rot="18900816">
            <a:off x="7926411" y="630071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FC57FB-6879-1B47-E5E6-FD8A7717F121}"/>
              </a:ext>
            </a:extLst>
          </p:cNvPr>
          <p:cNvSpPr/>
          <p:nvPr/>
        </p:nvSpPr>
        <p:spPr>
          <a:xfrm rot="18900816">
            <a:off x="7926411" y="715061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82693C-7918-6CDF-088A-52588ADE5A38}"/>
              </a:ext>
            </a:extLst>
          </p:cNvPr>
          <p:cNvSpPr txBox="1"/>
          <p:nvPr/>
        </p:nvSpPr>
        <p:spPr>
          <a:xfrm>
            <a:off x="7740249" y="1849445"/>
            <a:ext cx="9802683" cy="584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Más formas de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obtener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</a:t>
            </a:r>
            <a:r>
              <a:rPr lang="en-ZA" sz="3800" b="1" dirty="0" err="1">
                <a:solidFill>
                  <a:srgbClr val="00444E"/>
                </a:solidFill>
                <a:effectLst/>
                <a:latin typeface="Poppins" pitchFamily="2" charset="77"/>
              </a:rPr>
              <a:t>valor</a:t>
            </a:r>
            <a:r>
              <a:rPr lang="en-ZA" sz="3800" b="1" dirty="0">
                <a:solidFill>
                  <a:srgbClr val="00444E"/>
                </a:solidFill>
                <a:effectLst/>
                <a:latin typeface="Poppins" pitchFamily="2" charset="77"/>
              </a:rPr>
              <a:t> del video</a:t>
            </a:r>
            <a:endParaRPr lang="en-ZA" sz="38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648853-DCA6-9E9E-E797-1149DD673C86}"/>
              </a:ext>
            </a:extLst>
          </p:cNvPr>
          <p:cNvSpPr/>
          <p:nvPr/>
        </p:nvSpPr>
        <p:spPr>
          <a:xfrm rot="18900816">
            <a:off x="7926412" y="82334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8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DC4D3-31A9-9338-E5DF-3E87457FE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D6F33FA-3B59-6315-AE1B-E994666BBC44}"/>
              </a:ext>
            </a:extLst>
          </p:cNvPr>
          <p:cNvSpPr txBox="1"/>
          <p:nvPr/>
        </p:nvSpPr>
        <p:spPr>
          <a:xfrm>
            <a:off x="9622851" y="2506896"/>
            <a:ext cx="7467600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>
              <a:buNone/>
            </a:pPr>
            <a:br>
              <a:rPr lang="en-ZA" sz="1100" dirty="0">
                <a:effectLst/>
                <a:latin typeface="Poppins" pitchFamily="2" charset="77"/>
              </a:rPr>
            </a:br>
            <a:endParaRPr lang="en-ZA" sz="1100" dirty="0">
              <a:effectLst/>
              <a:latin typeface="Poppins" pitchFamily="2" charset="77"/>
            </a:endParaRPr>
          </a:p>
          <a:p>
            <a:pPr marL="0" marR="0">
              <a:buNone/>
            </a:pPr>
            <a:r>
              <a:rPr lang="en-ZA" sz="4000" b="1" dirty="0">
                <a:solidFill>
                  <a:srgbClr val="00444E"/>
                </a:solidFill>
                <a:effectLst/>
                <a:latin typeface="Poppins" pitchFamily="2" charset="77"/>
              </a:rPr>
              <a:t>Turn video into a complete telematics solution </a:t>
            </a:r>
            <a:endParaRPr lang="en-ZA" sz="4000" dirty="0">
              <a:solidFill>
                <a:srgbClr val="00444E"/>
              </a:solidFill>
              <a:effectLst/>
              <a:latin typeface="Poppins" pitchFamily="2" charset="77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AF5AA9D-C3FE-6012-1848-C8D1B6F6345A}"/>
              </a:ext>
            </a:extLst>
          </p:cNvPr>
          <p:cNvSpPr txBox="1"/>
          <p:nvPr/>
        </p:nvSpPr>
        <p:spPr>
          <a:xfrm>
            <a:off x="9614701" y="1485900"/>
            <a:ext cx="747575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Add video telematics to your service offering using supported industry cameras and MDVRs—all connected through the 3Dtracking platform.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2E8143-F1AD-B468-939A-04A0D9973A40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D274D0-B455-EE79-2EB5-A37490A40662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814C47-0B6D-0982-25C5-0EF7C80E6D61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939BDD-D0F0-3935-0960-8F85F0F4AA4D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A2B411-E06E-1DFC-74D4-C76AA282B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0A20566E-7292-A023-34C4-68EBFB4405F8}"/>
              </a:ext>
            </a:extLst>
          </p:cNvPr>
          <p:cNvSpPr txBox="1"/>
          <p:nvPr/>
        </p:nvSpPr>
        <p:spPr>
          <a:xfrm>
            <a:off x="764439" y="9163290"/>
            <a:ext cx="4800000" cy="25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4"/>
              </a:lnSpc>
              <a:spcBef>
                <a:spcPct val="0"/>
              </a:spcBef>
            </a:pPr>
            <a:r>
              <a:rPr lang="en-US" sz="1403" dirty="0">
                <a:solidFill>
                  <a:srgbClr val="00444E"/>
                </a:solidFill>
                <a:latin typeface="Poppins"/>
                <a:ea typeface="Poppins"/>
                <a:cs typeface="Poppins"/>
                <a:sym typeface="Poppins"/>
              </a:rPr>
              <a:t>sales@3Dtracking.com   |   www.</a:t>
            </a:r>
            <a:r>
              <a:rPr lang="en-US" sz="1600" dirty="0">
                <a:solidFill>
                  <a:srgbClr val="00444E"/>
                </a:solidFill>
                <a:latin typeface="Poppins"/>
                <a:ea typeface="Poppins"/>
                <a:cs typeface="Poppins"/>
                <a:sym typeface="Poppins"/>
              </a:rPr>
              <a:t>3Dtracking</a:t>
            </a:r>
            <a:r>
              <a:rPr lang="en-US" sz="1403" dirty="0">
                <a:solidFill>
                  <a:srgbClr val="00444E"/>
                </a:solidFill>
                <a:latin typeface="Poppins"/>
                <a:ea typeface="Poppins"/>
                <a:cs typeface="Poppins"/>
                <a:sym typeface="Poppins"/>
              </a:rPr>
              <a:t>.com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0D59C6A-9383-DBC4-2749-80A1979AC714}"/>
              </a:ext>
            </a:extLst>
          </p:cNvPr>
          <p:cNvSpPr txBox="1"/>
          <p:nvPr/>
        </p:nvSpPr>
        <p:spPr>
          <a:xfrm>
            <a:off x="733033" y="7508667"/>
            <a:ext cx="5532298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Reserve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una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demostración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en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vivo o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hable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hoy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mismo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con un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asesor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de </a:t>
            </a:r>
            <a:r>
              <a:rPr lang="en-US" sz="2800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producto</a:t>
            </a:r>
            <a:r>
              <a:rPr lang="en-US" sz="2800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.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D5D454F-FBD2-897E-4F13-BE8F55E867CA}"/>
              </a:ext>
            </a:extLst>
          </p:cNvPr>
          <p:cNvSpPr txBox="1"/>
          <p:nvPr/>
        </p:nvSpPr>
        <p:spPr>
          <a:xfrm>
            <a:off x="764439" y="5023976"/>
            <a:ext cx="580668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¿Listo para </a:t>
            </a:r>
            <a:r>
              <a:rPr lang="en-US" sz="4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una</a:t>
            </a: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solución</a:t>
            </a: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de </a:t>
            </a:r>
            <a:r>
              <a:rPr lang="en-US" sz="4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videotelemática</a:t>
            </a: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más</a:t>
            </a: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fácil</a:t>
            </a:r>
            <a:r>
              <a:rPr lang="en-US" sz="4000" b="1" dirty="0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Medium" pitchFamily="2" charset="77"/>
                <a:sym typeface="Poppins 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9471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0ffa63-2f69-4fc4-b478-0b6206631e01">
      <Terms xmlns="http://schemas.microsoft.com/office/infopath/2007/PartnerControls"/>
    </lcf76f155ced4ddcb4097134ff3c332f>
    <TaxCatchAll xmlns="4e3b27c9-6f97-4edf-8693-ae863393bd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933f19c5e25c0b9f5b7f7003226e175c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2734713b2aba27a955ff92545bc822b6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A09050-84AB-4861-A681-7AEBAD124B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173F51-7E65-42B8-9A47-DE525D02EACF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4e3b27c9-6f97-4edf-8693-ae863393bd88"/>
    <ds:schemaRef ds:uri="080ffa63-2f69-4fc4-b478-0b6206631e01"/>
  </ds:schemaRefs>
</ds:datastoreItem>
</file>

<file path=customXml/itemProps3.xml><?xml version="1.0" encoding="utf-8"?>
<ds:datastoreItem xmlns:ds="http://schemas.openxmlformats.org/officeDocument/2006/customXml" ds:itemID="{74EC2385-E776-49AB-8C80-EE88568A6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0ffa63-2f69-4fc4-b478-0b6206631e01"/>
    <ds:schemaRef ds:uri="4e3b27c9-6f97-4edf-8693-ae863393b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2824</Words>
  <Application>Microsoft Office PowerPoint</Application>
  <PresentationFormat>Custom</PresentationFormat>
  <Paragraphs>387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Blank_Solutions Template</dc:title>
  <cp:lastModifiedBy>Catherine Bondesio</cp:lastModifiedBy>
  <cp:revision>9</cp:revision>
  <dcterms:created xsi:type="dcterms:W3CDTF">2006-08-16T00:00:00Z</dcterms:created>
  <dcterms:modified xsi:type="dcterms:W3CDTF">2026-09-29T08:28:14Z</dcterms:modified>
  <dc:identifier>DAGkIjxvPcY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