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Century Gothic Paneuropean" panose="020B0604020202020204" charset="0"/>
      <p:regular r:id="rId14"/>
    </p:embeddedFont>
    <p:embeddedFont>
      <p:font typeface="Century Gothic Paneuropean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BD85A7-C9B0-BD54-19DC-AB88F8E91C84}" v="28" dt="2025-11-24T11:26:45.451"/>
    <p1510:client id="{35AB68FE-1197-769B-26C7-966CBEDF00C4}" v="513" dt="2025-11-24T11:46:12.711"/>
    <p1510:client id="{58B2F704-A9A3-9B33-9A31-267645F534DE}" v="8" dt="2025-11-24T12:31:43.7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nuel Balolage" userId="S::emmanuel@3dtracking.com::83e0bc44-988f-45d3-9ac3-e8850f666e6e" providerId="AD" clId="Web-{35AB68FE-1197-769B-26C7-966CBEDF00C4}"/>
    <pc:docChg chg="modSld">
      <pc:chgData name="Emmanuel Balolage" userId="S::emmanuel@3dtracking.com::83e0bc44-988f-45d3-9ac3-e8850f666e6e" providerId="AD" clId="Web-{35AB68FE-1197-769B-26C7-966CBEDF00C4}" dt="2025-11-24T11:46:12.711" v="313" actId="1076"/>
      <pc:docMkLst>
        <pc:docMk/>
      </pc:docMkLst>
      <pc:sldChg chg="modSp">
        <pc:chgData name="Emmanuel Balolage" userId="S::emmanuel@3dtracking.com::83e0bc44-988f-45d3-9ac3-e8850f666e6e" providerId="AD" clId="Web-{35AB68FE-1197-769B-26C7-966CBEDF00C4}" dt="2025-11-24T11:27:18.230" v="5" actId="20577"/>
        <pc:sldMkLst>
          <pc:docMk/>
          <pc:sldMk cId="0" sldId="256"/>
        </pc:sldMkLst>
        <pc:spChg chg="mod">
          <ac:chgData name="Emmanuel Balolage" userId="S::emmanuel@3dtracking.com::83e0bc44-988f-45d3-9ac3-e8850f666e6e" providerId="AD" clId="Web-{35AB68FE-1197-769B-26C7-966CBEDF00C4}" dt="2025-11-24T11:27:09.839" v="2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27:18.230" v="5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35AB68FE-1197-769B-26C7-966CBEDF00C4}" dt="2025-11-24T11:34:22.363" v="133" actId="14100"/>
        <pc:sldMkLst>
          <pc:docMk/>
          <pc:sldMk cId="0" sldId="257"/>
        </pc:sldMkLst>
        <pc:spChg chg="mod">
          <ac:chgData name="Emmanuel Balolage" userId="S::emmanuel@3dtracking.com::83e0bc44-988f-45d3-9ac3-e8850f666e6e" providerId="AD" clId="Web-{35AB68FE-1197-769B-26C7-966CBEDF00C4}" dt="2025-11-24T11:27:36.527" v="12" actId="20577"/>
          <ac:spMkLst>
            <pc:docMk/>
            <pc:sldMk cId="0" sldId="257"/>
            <ac:spMk id="5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28:06.137" v="17" actId="20577"/>
          <ac:spMkLst>
            <pc:docMk/>
            <pc:sldMk cId="0" sldId="257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0:00.218" v="88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1:35.408" v="94" actId="20577"/>
          <ac:spMkLst>
            <pc:docMk/>
            <pc:sldMk cId="0" sldId="257"/>
            <ac:spMk id="14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2:27.190" v="104" actId="14100"/>
          <ac:spMkLst>
            <pc:docMk/>
            <pc:sldMk cId="0" sldId="257"/>
            <ac:spMk id="18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3:07.956" v="114" actId="20577"/>
          <ac:spMkLst>
            <pc:docMk/>
            <pc:sldMk cId="0" sldId="257"/>
            <ac:spMk id="22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3:29.300" v="122" actId="20577"/>
          <ac:spMkLst>
            <pc:docMk/>
            <pc:sldMk cId="0" sldId="257"/>
            <ac:spMk id="26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4:17.863" v="132" actId="14100"/>
          <ac:spMkLst>
            <pc:docMk/>
            <pc:sldMk cId="0" sldId="257"/>
            <ac:spMk id="30" creationId="{00000000-0000-0000-0000-000000000000}"/>
          </ac:spMkLst>
        </pc:spChg>
        <pc:grpChg chg="mod">
          <ac:chgData name="Emmanuel Balolage" userId="S::emmanuel@3dtracking.com::83e0bc44-988f-45d3-9ac3-e8850f666e6e" providerId="AD" clId="Web-{35AB68FE-1197-769B-26C7-966CBEDF00C4}" dt="2025-11-24T11:30:36.016" v="89" actId="14100"/>
          <ac:grpSpMkLst>
            <pc:docMk/>
            <pc:sldMk cId="0" sldId="257"/>
            <ac:grpSpMk id="7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35AB68FE-1197-769B-26C7-966CBEDF00C4}" dt="2025-11-24T11:32:36.237" v="105" actId="14100"/>
          <ac:grpSpMkLst>
            <pc:docMk/>
            <pc:sldMk cId="0" sldId="257"/>
            <ac:grpSpMk id="11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35AB68FE-1197-769B-26C7-966CBEDF00C4}" dt="2025-11-24T11:32:19.861" v="103" actId="14100"/>
          <ac:grpSpMkLst>
            <pc:docMk/>
            <pc:sldMk cId="0" sldId="257"/>
            <ac:grpSpMk id="15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35AB68FE-1197-769B-26C7-966CBEDF00C4}" dt="2025-11-24T11:33:12.550" v="115" actId="14100"/>
          <ac:grpSpMkLst>
            <pc:docMk/>
            <pc:sldMk cId="0" sldId="257"/>
            <ac:grpSpMk id="19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35AB68FE-1197-769B-26C7-966CBEDF00C4}" dt="2025-11-24T11:33:38.300" v="124" actId="1076"/>
          <ac:grpSpMkLst>
            <pc:docMk/>
            <pc:sldMk cId="0" sldId="257"/>
            <ac:grpSpMk id="23" creationId="{00000000-0000-0000-0000-000000000000}"/>
          </ac:grpSpMkLst>
        </pc:grpChg>
        <pc:grpChg chg="mod">
          <ac:chgData name="Emmanuel Balolage" userId="S::emmanuel@3dtracking.com::83e0bc44-988f-45d3-9ac3-e8850f666e6e" providerId="AD" clId="Web-{35AB68FE-1197-769B-26C7-966CBEDF00C4}" dt="2025-11-24T11:34:22.363" v="133" actId="14100"/>
          <ac:grpSpMkLst>
            <pc:docMk/>
            <pc:sldMk cId="0" sldId="257"/>
            <ac:grpSpMk id="27" creationId="{00000000-0000-0000-0000-000000000000}"/>
          </ac:grpSpMkLst>
        </pc:grpChg>
      </pc:sldChg>
      <pc:sldChg chg="modSp">
        <pc:chgData name="Emmanuel Balolage" userId="S::emmanuel@3dtracking.com::83e0bc44-988f-45d3-9ac3-e8850f666e6e" providerId="AD" clId="Web-{35AB68FE-1197-769B-26C7-966CBEDF00C4}" dt="2025-11-24T11:36:35.865" v="175" actId="14100"/>
        <pc:sldMkLst>
          <pc:docMk/>
          <pc:sldMk cId="0" sldId="258"/>
        </pc:sldMkLst>
        <pc:spChg chg="mod">
          <ac:chgData name="Emmanuel Balolage" userId="S::emmanuel@3dtracking.com::83e0bc44-988f-45d3-9ac3-e8850f666e6e" providerId="AD" clId="Web-{35AB68FE-1197-769B-26C7-966CBEDF00C4}" dt="2025-11-24T11:36:35.865" v="175" actId="14100"/>
          <ac:spMkLst>
            <pc:docMk/>
            <pc:sldMk cId="0" sldId="258"/>
            <ac:spMk id="7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5:38.630" v="150" actId="14100"/>
          <ac:spMkLst>
            <pc:docMk/>
            <pc:sldMk cId="0" sldId="258"/>
            <ac:spMk id="8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35AB68FE-1197-769B-26C7-966CBEDF00C4}" dt="2025-11-24T11:46:12.711" v="313" actId="1076"/>
        <pc:sldMkLst>
          <pc:docMk/>
          <pc:sldMk cId="0" sldId="259"/>
        </pc:sldMkLst>
        <pc:spChg chg="mod">
          <ac:chgData name="Emmanuel Balolage" userId="S::emmanuel@3dtracking.com::83e0bc44-988f-45d3-9ac3-e8850f666e6e" providerId="AD" clId="Web-{35AB68FE-1197-769B-26C7-966CBEDF00C4}" dt="2025-11-24T11:38:58.710" v="202"/>
          <ac:spMkLst>
            <pc:docMk/>
            <pc:sldMk cId="0" sldId="259"/>
            <ac:spMk id="4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46:04.804" v="312" actId="14100"/>
          <ac:spMkLst>
            <pc:docMk/>
            <pc:sldMk cId="0" sldId="259"/>
            <ac:spMk id="8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46:12.711" v="313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37:03.865" v="182" actId="14100"/>
          <ac:spMkLst>
            <pc:docMk/>
            <pc:sldMk cId="0" sldId="259"/>
            <ac:spMk id="10" creationId="{00000000-0000-0000-0000-000000000000}"/>
          </ac:spMkLst>
        </pc:spChg>
        <pc:grpChg chg="mod">
          <ac:chgData name="Emmanuel Balolage" userId="S::emmanuel@3dtracking.com::83e0bc44-988f-45d3-9ac3-e8850f666e6e" providerId="AD" clId="Web-{35AB68FE-1197-769B-26C7-966CBEDF00C4}" dt="2025-11-24T11:38:45.069" v="199" actId="1076"/>
          <ac:grpSpMkLst>
            <pc:docMk/>
            <pc:sldMk cId="0" sldId="259"/>
            <ac:grpSpMk id="2" creationId="{00000000-0000-0000-0000-000000000000}"/>
          </ac:grpSpMkLst>
        </pc:grpChg>
      </pc:sldChg>
      <pc:sldChg chg="modSp">
        <pc:chgData name="Emmanuel Balolage" userId="S::emmanuel@3dtracking.com::83e0bc44-988f-45d3-9ac3-e8850f666e6e" providerId="AD" clId="Web-{35AB68FE-1197-769B-26C7-966CBEDF00C4}" dt="2025-11-24T11:41:32.279" v="261" actId="20577"/>
        <pc:sldMkLst>
          <pc:docMk/>
          <pc:sldMk cId="0" sldId="260"/>
        </pc:sldMkLst>
        <pc:spChg chg="mod">
          <ac:chgData name="Emmanuel Balolage" userId="S::emmanuel@3dtracking.com::83e0bc44-988f-45d3-9ac3-e8850f666e6e" providerId="AD" clId="Web-{35AB68FE-1197-769B-26C7-966CBEDF00C4}" dt="2025-11-24T11:41:09.793" v="242" actId="1076"/>
          <ac:spMkLst>
            <pc:docMk/>
            <pc:sldMk cId="0" sldId="260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41:26.560" v="247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41:32.279" v="261" actId="20577"/>
          <ac:spMkLst>
            <pc:docMk/>
            <pc:sldMk cId="0" sldId="260"/>
            <ac:spMk id="6" creationId="{00000000-0000-0000-0000-000000000000}"/>
          </ac:spMkLst>
        </pc:spChg>
        <pc:grpChg chg="mod">
          <ac:chgData name="Emmanuel Balolage" userId="S::emmanuel@3dtracking.com::83e0bc44-988f-45d3-9ac3-e8850f666e6e" providerId="AD" clId="Web-{35AB68FE-1197-769B-26C7-966CBEDF00C4}" dt="2025-11-24T11:41:09.949" v="243" actId="1076"/>
          <ac:grpSpMkLst>
            <pc:docMk/>
            <pc:sldMk cId="0" sldId="260"/>
            <ac:grpSpMk id="2" creationId="{00000000-0000-0000-0000-000000000000}"/>
          </ac:grpSpMkLst>
        </pc:grpChg>
      </pc:sldChg>
      <pc:sldChg chg="modSp">
        <pc:chgData name="Emmanuel Balolage" userId="S::emmanuel@3dtracking.com::83e0bc44-988f-45d3-9ac3-e8850f666e6e" providerId="AD" clId="Web-{35AB68FE-1197-769B-26C7-966CBEDF00C4}" dt="2025-11-24T11:43:27.799" v="280" actId="20577"/>
        <pc:sldMkLst>
          <pc:docMk/>
          <pc:sldMk cId="0" sldId="261"/>
        </pc:sldMkLst>
        <pc:spChg chg="mod">
          <ac:chgData name="Emmanuel Balolage" userId="S::emmanuel@3dtracking.com::83e0bc44-988f-45d3-9ac3-e8850f666e6e" providerId="AD" clId="Web-{35AB68FE-1197-769B-26C7-966CBEDF00C4}" dt="2025-11-24T11:43:27.799" v="280" actId="20577"/>
          <ac:spMkLst>
            <pc:docMk/>
            <pc:sldMk cId="0" sldId="261"/>
            <ac:spMk id="6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41:47.983" v="266" actId="20577"/>
          <ac:spMkLst>
            <pc:docMk/>
            <pc:sldMk cId="0" sldId="261"/>
            <ac:spMk id="7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35AB68FE-1197-769B-26C7-966CBEDF00C4}" dt="2025-11-24T11:44:42.286" v="299" actId="14100"/>
        <pc:sldMkLst>
          <pc:docMk/>
          <pc:sldMk cId="0" sldId="262"/>
        </pc:sldMkLst>
        <pc:spChg chg="mod">
          <ac:chgData name="Emmanuel Balolage" userId="S::emmanuel@3dtracking.com::83e0bc44-988f-45d3-9ac3-e8850f666e6e" providerId="AD" clId="Web-{35AB68FE-1197-769B-26C7-966CBEDF00C4}" dt="2025-11-24T11:44:42.286" v="299" actId="14100"/>
          <ac:spMkLst>
            <pc:docMk/>
            <pc:sldMk cId="0" sldId="262"/>
            <ac:spMk id="19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44:17.895" v="290" actId="20577"/>
          <ac:spMkLst>
            <pc:docMk/>
            <pc:sldMk cId="0" sldId="262"/>
            <ac:spMk id="20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35AB68FE-1197-769B-26C7-966CBEDF00C4}" dt="2025-11-24T11:45:22.959" v="311" actId="14100"/>
        <pc:sldMkLst>
          <pc:docMk/>
          <pc:sldMk cId="0" sldId="263"/>
        </pc:sldMkLst>
        <pc:spChg chg="mod">
          <ac:chgData name="Emmanuel Balolage" userId="S::emmanuel@3dtracking.com::83e0bc44-988f-45d3-9ac3-e8850f666e6e" providerId="AD" clId="Web-{35AB68FE-1197-769B-26C7-966CBEDF00C4}" dt="2025-11-24T11:45:07.334" v="303" actId="20577"/>
          <ac:spMkLst>
            <pc:docMk/>
            <pc:sldMk cId="0" sldId="263"/>
            <ac:spMk id="12" creationId="{00000000-0000-0000-0000-000000000000}"/>
          </ac:spMkLst>
        </pc:spChg>
        <pc:spChg chg="mod">
          <ac:chgData name="Emmanuel Balolage" userId="S::emmanuel@3dtracking.com::83e0bc44-988f-45d3-9ac3-e8850f666e6e" providerId="AD" clId="Web-{35AB68FE-1197-769B-26C7-966CBEDF00C4}" dt="2025-11-24T11:45:22.959" v="311" actId="14100"/>
          <ac:spMkLst>
            <pc:docMk/>
            <pc:sldMk cId="0" sldId="263"/>
            <ac:spMk id="13" creationId="{00000000-0000-0000-0000-000000000000}"/>
          </ac:spMkLst>
        </pc:spChg>
      </pc:sldChg>
    </pc:docChg>
  </pc:docChgLst>
  <pc:docChgLst>
    <pc:chgData name="Emmanuel Balolage" userId="S::emmanuel@3dtracking.com::83e0bc44-988f-45d3-9ac3-e8850f666e6e" providerId="AD" clId="Web-{58B2F704-A9A3-9B33-9A31-267645F534DE}"/>
    <pc:docChg chg="modSld">
      <pc:chgData name="Emmanuel Balolage" userId="S::emmanuel@3dtracking.com::83e0bc44-988f-45d3-9ac3-e8850f666e6e" providerId="AD" clId="Web-{58B2F704-A9A3-9B33-9A31-267645F534DE}" dt="2025-11-24T12:31:43.793" v="4" actId="20577"/>
      <pc:docMkLst>
        <pc:docMk/>
      </pc:docMkLst>
      <pc:sldChg chg="modSp">
        <pc:chgData name="Emmanuel Balolage" userId="S::emmanuel@3dtracking.com::83e0bc44-988f-45d3-9ac3-e8850f666e6e" providerId="AD" clId="Web-{58B2F704-A9A3-9B33-9A31-267645F534DE}" dt="2025-11-24T12:31:43.793" v="4" actId="20577"/>
        <pc:sldMkLst>
          <pc:docMk/>
          <pc:sldMk cId="0" sldId="262"/>
        </pc:sldMkLst>
        <pc:spChg chg="mod">
          <ac:chgData name="Emmanuel Balolage" userId="S::emmanuel@3dtracking.com::83e0bc44-988f-45d3-9ac3-e8850f666e6e" providerId="AD" clId="Web-{58B2F704-A9A3-9B33-9A31-267645F534DE}" dt="2025-11-24T12:31:43.793" v="4" actId="20577"/>
          <ac:spMkLst>
            <pc:docMk/>
            <pc:sldMk cId="0" sldId="262"/>
            <ac:spMk id="20" creationId="{00000000-0000-0000-0000-000000000000}"/>
          </ac:spMkLst>
        </pc:spChg>
      </pc:sldChg>
    </pc:docChg>
  </pc:docChgLst>
  <pc:docChgLst>
    <pc:chgData name="Amy Wannenburgh" userId="S::amy@3dtracking.com::366ab0e3-cb44-4d71-8368-4502fa052820" providerId="AD" clId="Web-{FB685879-008C-D40E-12AE-B6F3F3290ADC}"/>
    <pc:docChg chg="modSld">
      <pc:chgData name="Amy Wannenburgh" userId="S::amy@3dtracking.com::366ab0e3-cb44-4d71-8368-4502fa052820" providerId="AD" clId="Web-{FB685879-008C-D40E-12AE-B6F3F3290ADC}" dt="2025-11-19T13:11:01.495" v="9"/>
      <pc:docMkLst>
        <pc:docMk/>
      </pc:docMkLst>
      <pc:sldChg chg="modSp">
        <pc:chgData name="Amy Wannenburgh" userId="S::amy@3dtracking.com::366ab0e3-cb44-4d71-8368-4502fa052820" providerId="AD" clId="Web-{FB685879-008C-D40E-12AE-B6F3F3290ADC}" dt="2025-11-19T13:10:05.025" v="1"/>
        <pc:sldMkLst>
          <pc:docMk/>
          <pc:sldMk cId="0" sldId="257"/>
        </pc:sldMkLst>
        <pc:spChg chg="mod">
          <ac:chgData name="Amy Wannenburgh" userId="S::amy@3dtracking.com::366ab0e3-cb44-4d71-8368-4502fa052820" providerId="AD" clId="Web-{FB685879-008C-D40E-12AE-B6F3F3290ADC}" dt="2025-11-19T13:10:05.025" v="1"/>
          <ac:spMkLst>
            <pc:docMk/>
            <pc:sldMk cId="0" sldId="257"/>
            <ac:spMk id="5" creationId="{00000000-0000-0000-0000-000000000000}"/>
          </ac:spMkLst>
        </pc:spChg>
      </pc:sldChg>
      <pc:sldChg chg="modSp">
        <pc:chgData name="Amy Wannenburgh" userId="S::amy@3dtracking.com::366ab0e3-cb44-4d71-8368-4502fa052820" providerId="AD" clId="Web-{FB685879-008C-D40E-12AE-B6F3F3290ADC}" dt="2025-11-19T13:10:18.775" v="3"/>
        <pc:sldMkLst>
          <pc:docMk/>
          <pc:sldMk cId="0" sldId="258"/>
        </pc:sldMkLst>
        <pc:spChg chg="mod">
          <ac:chgData name="Amy Wannenburgh" userId="S::amy@3dtracking.com::366ab0e3-cb44-4d71-8368-4502fa052820" providerId="AD" clId="Web-{FB685879-008C-D40E-12AE-B6F3F3290ADC}" dt="2025-11-19T13:10:18.775" v="3"/>
          <ac:spMkLst>
            <pc:docMk/>
            <pc:sldMk cId="0" sldId="258"/>
            <ac:spMk id="8" creationId="{00000000-0000-0000-0000-000000000000}"/>
          </ac:spMkLst>
        </pc:spChg>
      </pc:sldChg>
      <pc:sldChg chg="modSp">
        <pc:chgData name="Amy Wannenburgh" userId="S::amy@3dtracking.com::366ab0e3-cb44-4d71-8368-4502fa052820" providerId="AD" clId="Web-{FB685879-008C-D40E-12AE-B6F3F3290ADC}" dt="2025-11-19T13:10:38.323" v="5" actId="20577"/>
        <pc:sldMkLst>
          <pc:docMk/>
          <pc:sldMk cId="0" sldId="260"/>
        </pc:sldMkLst>
        <pc:spChg chg="mod">
          <ac:chgData name="Amy Wannenburgh" userId="S::amy@3dtracking.com::366ab0e3-cb44-4d71-8368-4502fa052820" providerId="AD" clId="Web-{FB685879-008C-D40E-12AE-B6F3F3290ADC}" dt="2025-11-19T13:10:38.323" v="5" actId="20577"/>
          <ac:spMkLst>
            <pc:docMk/>
            <pc:sldMk cId="0" sldId="260"/>
            <ac:spMk id="5" creationId="{00000000-0000-0000-0000-000000000000}"/>
          </ac:spMkLst>
        </pc:spChg>
      </pc:sldChg>
      <pc:sldChg chg="modSp">
        <pc:chgData name="Amy Wannenburgh" userId="S::amy@3dtracking.com::366ab0e3-cb44-4d71-8368-4502fa052820" providerId="AD" clId="Web-{FB685879-008C-D40E-12AE-B6F3F3290ADC}" dt="2025-11-19T13:10:51.151" v="7"/>
        <pc:sldMkLst>
          <pc:docMk/>
          <pc:sldMk cId="0" sldId="261"/>
        </pc:sldMkLst>
        <pc:spChg chg="mod">
          <ac:chgData name="Amy Wannenburgh" userId="S::amy@3dtracking.com::366ab0e3-cb44-4d71-8368-4502fa052820" providerId="AD" clId="Web-{FB685879-008C-D40E-12AE-B6F3F3290ADC}" dt="2025-11-19T13:10:51.151" v="7"/>
          <ac:spMkLst>
            <pc:docMk/>
            <pc:sldMk cId="0" sldId="261"/>
            <ac:spMk id="7" creationId="{00000000-0000-0000-0000-000000000000}"/>
          </ac:spMkLst>
        </pc:spChg>
      </pc:sldChg>
      <pc:sldChg chg="modSp">
        <pc:chgData name="Amy Wannenburgh" userId="S::amy@3dtracking.com::366ab0e3-cb44-4d71-8368-4502fa052820" providerId="AD" clId="Web-{FB685879-008C-D40E-12AE-B6F3F3290ADC}" dt="2025-11-19T13:11:01.495" v="9"/>
        <pc:sldMkLst>
          <pc:docMk/>
          <pc:sldMk cId="0" sldId="263"/>
        </pc:sldMkLst>
        <pc:spChg chg="mod">
          <ac:chgData name="Amy Wannenburgh" userId="S::amy@3dtracking.com::366ab0e3-cb44-4d71-8368-4502fa052820" providerId="AD" clId="Web-{FB685879-008C-D40E-12AE-B6F3F3290ADC}" dt="2025-11-19T13:11:01.495" v="9"/>
          <ac:spMkLst>
            <pc:docMk/>
            <pc:sldMk cId="0" sldId="263"/>
            <ac:spMk id="12" creationId="{00000000-0000-0000-0000-000000000000}"/>
          </ac:spMkLst>
        </pc:spChg>
      </pc:sldChg>
    </pc:docChg>
  </pc:docChgLst>
  <pc:docChgLst>
    <pc:chgData name="Emmanuel Balolage" userId="S::emmanuel@3dtracking.com::83e0bc44-988f-45d3-9ac3-e8850f666e6e" providerId="AD" clId="Web-{0ABD85A7-C9B0-BD54-19DC-AB88F8E91C84}"/>
    <pc:docChg chg="modSld">
      <pc:chgData name="Emmanuel Balolage" userId="S::emmanuel@3dtracking.com::83e0bc44-988f-45d3-9ac3-e8850f666e6e" providerId="AD" clId="Web-{0ABD85A7-C9B0-BD54-19DC-AB88F8E91C84}" dt="2025-11-24T11:26:45.435" v="10" actId="20577"/>
      <pc:docMkLst>
        <pc:docMk/>
      </pc:docMkLst>
      <pc:sldChg chg="modSp">
        <pc:chgData name="Emmanuel Balolage" userId="S::emmanuel@3dtracking.com::83e0bc44-988f-45d3-9ac3-e8850f666e6e" providerId="AD" clId="Web-{0ABD85A7-C9B0-BD54-19DC-AB88F8E91C84}" dt="2025-11-24T11:26:45.435" v="10" actId="20577"/>
        <pc:sldMkLst>
          <pc:docMk/>
          <pc:sldMk cId="0" sldId="256"/>
        </pc:sldMkLst>
        <pc:spChg chg="mod">
          <ac:chgData name="Emmanuel Balolage" userId="S::emmanuel@3dtracking.com::83e0bc44-988f-45d3-9ac3-e8850f666e6e" providerId="AD" clId="Web-{0ABD85A7-C9B0-BD54-19DC-AB88F8E91C84}" dt="2025-11-24T11:26:45.435" v="10" actId="20577"/>
          <ac:spMkLst>
            <pc:docMk/>
            <pc:sldMk cId="0" sldId="256"/>
            <ac:spMk id="3" creationId="{00000000-0000-0000-0000-000000000000}"/>
          </ac:spMkLst>
        </pc:spChg>
        <pc:spChg chg="mod">
          <ac:chgData name="Emmanuel Balolage" userId="S::emmanuel@3dtracking.com::83e0bc44-988f-45d3-9ac3-e8850f666e6e" providerId="AD" clId="Web-{0ABD85A7-C9B0-BD54-19DC-AB88F8E91C84}" dt="2025-11-24T11:26:42.919" v="8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">
        <pc:chgData name="Emmanuel Balolage" userId="S::emmanuel@3dtracking.com::83e0bc44-988f-45d3-9ac3-e8850f666e6e" providerId="AD" clId="Web-{0ABD85A7-C9B0-BD54-19DC-AB88F8E91C84}" dt="2025-11-24T11:26:42.888" v="7" actId="20577"/>
        <pc:sldMkLst>
          <pc:docMk/>
          <pc:sldMk cId="0" sldId="257"/>
        </pc:sldMkLst>
        <pc:spChg chg="mod">
          <ac:chgData name="Emmanuel Balolage" userId="S::emmanuel@3dtracking.com::83e0bc44-988f-45d3-9ac3-e8850f666e6e" providerId="AD" clId="Web-{0ABD85A7-C9B0-BD54-19DC-AB88F8E91C84}" dt="2025-11-24T11:26:42.888" v="7" actId="20577"/>
          <ac:spMkLst>
            <pc:docMk/>
            <pc:sldMk cId="0" sldId="257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86475" y="0"/>
            <a:ext cx="24521315" cy="10287000"/>
          </a:xfrm>
          <a:custGeom>
            <a:avLst/>
            <a:gdLst/>
            <a:ahLst/>
            <a:cxnLst/>
            <a:rect l="l" t="t" r="r" b="b"/>
            <a:pathLst>
              <a:path w="24521315" h="10287000">
                <a:moveTo>
                  <a:pt x="0" y="0"/>
                </a:moveTo>
                <a:lnTo>
                  <a:pt x="24521315" y="0"/>
                </a:lnTo>
                <a:lnTo>
                  <a:pt x="2452131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214" b="-6487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564334" y="933450"/>
            <a:ext cx="8115300" cy="780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321"/>
              </a:lnSpc>
              <a:spcBef>
                <a:spcPct val="0"/>
              </a:spcBef>
            </a:pPr>
            <a:r>
              <a:rPr lang="en-US" sz="4500" b="1">
                <a:solidFill>
                  <a:srgbClr val="000000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Module Consommables</a:t>
            </a:r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4439330" y="1819502"/>
            <a:ext cx="9098056" cy="38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17"/>
              </a:lnSpc>
              <a:spcBef>
                <a:spcPct val="0"/>
              </a:spcBef>
            </a:pPr>
            <a:r>
              <a:rPr lang="en-US" sz="2250">
                <a:solidFill>
                  <a:srgbClr val="000000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Gestion simple des consommables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10342" y="2014432"/>
            <a:ext cx="10675280" cy="658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Qu’est-ce</a:t>
            </a:r>
            <a:r>
              <a:rPr lang="en-US" sz="39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que</a:t>
            </a:r>
            <a:r>
              <a:rPr lang="en-US" sz="39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le Module Consommables ?</a:t>
            </a:r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2942668"/>
            <a:ext cx="15304442" cy="158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Le Module Consommables aide les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gestionnaires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flotte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gérer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fournitures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maintenance des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en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suivant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deux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domaines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clés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: les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consommables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les </a:t>
            </a:r>
            <a:r>
              <a:rPr lang="en-US" sz="30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fournisseurs</a:t>
            </a:r>
            <a:r>
              <a:rPr lang="en-US" sz="30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103897" y="4712848"/>
            <a:ext cx="4591529" cy="1179024"/>
            <a:chOff x="0" y="0"/>
            <a:chExt cx="1233057" cy="2273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33057" cy="227344"/>
            </a:xfrm>
            <a:custGeom>
              <a:avLst/>
              <a:gdLst/>
              <a:ahLst/>
              <a:cxnLst/>
              <a:rect l="l" t="t" r="r" b="b"/>
              <a:pathLst>
                <a:path w="1233057" h="227344">
                  <a:moveTo>
                    <a:pt x="0" y="0"/>
                  </a:moveTo>
                  <a:lnTo>
                    <a:pt x="1233057" y="0"/>
                  </a:lnTo>
                  <a:lnTo>
                    <a:pt x="1233057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233057" cy="274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03218" y="4858737"/>
            <a:ext cx="4953834" cy="1035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8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</a:rPr>
              <a:t>Créer</a:t>
            </a:r>
            <a:r>
              <a:rPr lang="en-US" sz="28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</a:rPr>
              <a:t> des articles </a:t>
            </a:r>
            <a:r>
              <a:rPr lang="en-US" sz="28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</a:rPr>
              <a:t>d'inventaire</a:t>
            </a:r>
            <a:endParaRPr lang="en-US" sz="2800">
              <a:solidFill>
                <a:srgbClr val="FFFFFF"/>
              </a:solidFill>
              <a:latin typeface="Century Gothic Paneuropean"/>
              <a:ea typeface="Calibri"/>
              <a:cs typeface="Century Gothic Paneuropean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6451839" y="4711902"/>
            <a:ext cx="5339203" cy="1179024"/>
            <a:chOff x="0" y="0"/>
            <a:chExt cx="1394327" cy="2273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94327" cy="227344"/>
            </a:xfrm>
            <a:custGeom>
              <a:avLst/>
              <a:gdLst/>
              <a:ahLst/>
              <a:cxnLst/>
              <a:rect l="l" t="t" r="r" b="b"/>
              <a:pathLst>
                <a:path w="1394327" h="227344">
                  <a:moveTo>
                    <a:pt x="0" y="0"/>
                  </a:moveTo>
                  <a:lnTo>
                    <a:pt x="1394327" y="0"/>
                  </a:lnTo>
                  <a:lnTo>
                    <a:pt x="1394327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394327" cy="274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811224" y="4857737"/>
            <a:ext cx="4855235" cy="1041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Attribuer</a:t>
            </a:r>
            <a:r>
              <a:rPr lang="en-US" sz="30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stock aux </a:t>
            </a: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endParaRPr lang="en-US" err="1"/>
          </a:p>
        </p:txBody>
      </p:sp>
      <p:grpSp>
        <p:nvGrpSpPr>
          <p:cNvPr id="15" name="Group 15"/>
          <p:cNvGrpSpPr/>
          <p:nvPr/>
        </p:nvGrpSpPr>
        <p:grpSpPr>
          <a:xfrm>
            <a:off x="1028700" y="6038944"/>
            <a:ext cx="3539693" cy="1209103"/>
            <a:chOff x="0" y="0"/>
            <a:chExt cx="924343" cy="2273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24343" cy="227344"/>
            </a:xfrm>
            <a:custGeom>
              <a:avLst/>
              <a:gdLst/>
              <a:ahLst/>
              <a:cxnLst/>
              <a:rect l="l" t="t" r="r" b="b"/>
              <a:pathLst>
                <a:path w="924343" h="227344">
                  <a:moveTo>
                    <a:pt x="0" y="0"/>
                  </a:moveTo>
                  <a:lnTo>
                    <a:pt x="924343" y="0"/>
                  </a:lnTo>
                  <a:lnTo>
                    <a:pt x="924343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924343" cy="274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99867" y="6186737"/>
            <a:ext cx="3598938" cy="1043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4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Réapprovisionner</a:t>
            </a:r>
            <a:r>
              <a:rPr lang="en-US" sz="24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stock</a:t>
            </a:r>
            <a:endParaRPr lang="en-US" sz="2400">
              <a:ea typeface="Calibri"/>
              <a:cs typeface="Calibri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5297276" y="6038944"/>
            <a:ext cx="4743259" cy="1179024"/>
            <a:chOff x="0" y="0"/>
            <a:chExt cx="1245293" cy="22734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45292" cy="227344"/>
            </a:xfrm>
            <a:custGeom>
              <a:avLst/>
              <a:gdLst/>
              <a:ahLst/>
              <a:cxnLst/>
              <a:rect l="l" t="t" r="r" b="b"/>
              <a:pathLst>
                <a:path w="1245292" h="227344">
                  <a:moveTo>
                    <a:pt x="0" y="0"/>
                  </a:moveTo>
                  <a:lnTo>
                    <a:pt x="1245292" y="0"/>
                  </a:lnTo>
                  <a:lnTo>
                    <a:pt x="1245292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1245293" cy="274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611543" y="6184851"/>
            <a:ext cx="4230271" cy="1023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Voir les </a:t>
            </a:r>
            <a:r>
              <a:rPr lang="en-US" sz="24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journaux</a:t>
            </a:r>
            <a:r>
              <a:rPr lang="en-US" sz="24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transactions</a:t>
            </a:r>
            <a:endParaRPr lang="en-US" sz="2400">
              <a:ea typeface="Calibri"/>
              <a:cs typeface="Calibri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1103897" y="7352297"/>
            <a:ext cx="3795681" cy="1299339"/>
            <a:chOff x="0" y="0"/>
            <a:chExt cx="991763" cy="22734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91763" cy="227344"/>
            </a:xfrm>
            <a:custGeom>
              <a:avLst/>
              <a:gdLst/>
              <a:ahLst/>
              <a:cxnLst/>
              <a:rect l="l" t="t" r="r" b="b"/>
              <a:pathLst>
                <a:path w="991763" h="227344">
                  <a:moveTo>
                    <a:pt x="0" y="0"/>
                  </a:moveTo>
                  <a:lnTo>
                    <a:pt x="991763" y="0"/>
                  </a:lnTo>
                  <a:lnTo>
                    <a:pt x="991763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991763" cy="274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300979" y="7480132"/>
            <a:ext cx="3354315" cy="1041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Générer</a:t>
            </a:r>
            <a:r>
              <a:rPr lang="en-US" sz="30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rapports</a:t>
            </a:r>
            <a:endParaRPr lang="en-US"/>
          </a:p>
        </p:txBody>
      </p:sp>
      <p:grpSp>
        <p:nvGrpSpPr>
          <p:cNvPr id="27" name="Group 27"/>
          <p:cNvGrpSpPr/>
          <p:nvPr/>
        </p:nvGrpSpPr>
        <p:grpSpPr>
          <a:xfrm>
            <a:off x="5710465" y="7352296"/>
            <a:ext cx="6381225" cy="1299341"/>
            <a:chOff x="0" y="0"/>
            <a:chExt cx="1233057" cy="22734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33057" cy="227344"/>
            </a:xfrm>
            <a:custGeom>
              <a:avLst/>
              <a:gdLst/>
              <a:ahLst/>
              <a:cxnLst/>
              <a:rect l="l" t="t" r="r" b="b"/>
              <a:pathLst>
                <a:path w="1233057" h="227344">
                  <a:moveTo>
                    <a:pt x="0" y="0"/>
                  </a:moveTo>
                  <a:lnTo>
                    <a:pt x="1233057" y="0"/>
                  </a:lnTo>
                  <a:lnTo>
                    <a:pt x="1233057" y="227344"/>
                  </a:lnTo>
                  <a:lnTo>
                    <a:pt x="0" y="227344"/>
                  </a:lnTo>
                  <a:close/>
                </a:path>
              </a:pathLst>
            </a:custGeom>
            <a:solidFill>
              <a:srgbClr val="A6A6A6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1233057" cy="2749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931295" y="7485552"/>
            <a:ext cx="5845893" cy="1043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4"/>
              </a:lnSpc>
              <a:spcBef>
                <a:spcPct val="0"/>
              </a:spcBef>
            </a:pP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Recevoir</a:t>
            </a:r>
            <a:r>
              <a:rPr lang="en-US" sz="30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alertes</a:t>
            </a:r>
            <a:r>
              <a:rPr lang="en-US" sz="30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lorsque</a:t>
            </a:r>
            <a:r>
              <a:rPr lang="en-US" sz="30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</a:t>
            </a: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seuils</a:t>
            </a:r>
            <a:r>
              <a:rPr lang="en-US" sz="30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stock </a:t>
            </a: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sont</a:t>
            </a:r>
            <a:r>
              <a:rPr lang="en-US" sz="3000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3000" err="1">
                <a:solidFill>
                  <a:srgbClr val="FFFFFF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atteints</a:t>
            </a:r>
            <a:endParaRPr lang="en-US" err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567914" y="2360531"/>
            <a:ext cx="6691386" cy="3367162"/>
          </a:xfrm>
          <a:custGeom>
            <a:avLst/>
            <a:gdLst/>
            <a:ahLst/>
            <a:cxnLst/>
            <a:rect l="l" t="t" r="r" b="b"/>
            <a:pathLst>
              <a:path w="6691386" h="3367162">
                <a:moveTo>
                  <a:pt x="0" y="0"/>
                </a:moveTo>
                <a:lnTo>
                  <a:pt x="6691386" y="0"/>
                </a:lnTo>
                <a:lnTo>
                  <a:pt x="6691386" y="3367162"/>
                </a:lnTo>
                <a:lnTo>
                  <a:pt x="0" y="33671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349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841889" y="6265884"/>
            <a:ext cx="4417411" cy="2648518"/>
          </a:xfrm>
          <a:custGeom>
            <a:avLst/>
            <a:gdLst/>
            <a:ahLst/>
            <a:cxnLst/>
            <a:rect l="l" t="t" r="r" b="b"/>
            <a:pathLst>
              <a:path w="4417411" h="2648518">
                <a:moveTo>
                  <a:pt x="0" y="0"/>
                </a:moveTo>
                <a:lnTo>
                  <a:pt x="4417411" y="0"/>
                </a:lnTo>
                <a:lnTo>
                  <a:pt x="4417411" y="2648519"/>
                </a:lnTo>
                <a:lnTo>
                  <a:pt x="0" y="2648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9759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3844087"/>
            <a:ext cx="6715389" cy="46209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45770" lvl="1" indent="-222885">
              <a:buFontTx/>
              <a:buAutoNum type="arabicPeriod"/>
            </a:pP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Ajouter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clients et des emplacements</a:t>
            </a:r>
            <a:endParaRPr lang="en-US">
              <a:latin typeface="Calibri"/>
              <a:ea typeface="Calibri"/>
              <a:cs typeface="Calibri"/>
            </a:endParaRPr>
          </a:p>
          <a:p>
            <a:pPr marL="445770" lvl="1" indent="-222885">
              <a:buFontTx/>
              <a:buAutoNum type="arabicPeriod"/>
            </a:pPr>
            <a:endParaRPr lang="en-US" sz="2050">
              <a:solidFill>
                <a:srgbClr val="00444E"/>
              </a:solidFill>
              <a:latin typeface="Century Gothic Paneuropean"/>
              <a:ea typeface="+mn-lt"/>
              <a:cs typeface="Century Gothic Paneuropean"/>
              <a:sym typeface="Century Gothic Paneuropean"/>
            </a:endParaRPr>
          </a:p>
          <a:p>
            <a:pPr marL="445770" lvl="1" indent="-222885">
              <a:buFontTx/>
              <a:buAutoNum type="arabicPeriod"/>
            </a:pP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Créer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commandes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avec des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endParaRPr lang="en-US" err="1"/>
          </a:p>
          <a:p>
            <a:pPr marL="445770" lvl="1" indent="-222885">
              <a:buFontTx/>
              <a:buAutoNum type="arabicPeriod"/>
            </a:pPr>
            <a:endParaRPr lang="en-US" sz="2050">
              <a:solidFill>
                <a:srgbClr val="00444E"/>
              </a:solidFill>
              <a:latin typeface="Century Gothic Paneuropean"/>
              <a:ea typeface="+mn-lt"/>
              <a:cs typeface="Century Gothic Paneuropean"/>
              <a:sym typeface="Century Gothic Paneuropean"/>
            </a:endParaRPr>
          </a:p>
          <a:p>
            <a:pPr marL="445770" lvl="1" indent="-222885">
              <a:buFontTx/>
              <a:buAutoNum type="arabicPeriod"/>
            </a:pP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Assigner les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manuellement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automatiquement</a:t>
            </a:r>
            <a:endParaRPr lang="en-US" err="1"/>
          </a:p>
          <a:p>
            <a:pPr marL="445770" lvl="1" indent="-222885">
              <a:buFontTx/>
              <a:buAutoNum type="arabicPeriod"/>
            </a:pPr>
            <a:endParaRPr lang="en-US" sz="2050">
              <a:solidFill>
                <a:srgbClr val="00444E"/>
              </a:solidFill>
              <a:latin typeface="Century Gothic Paneuropean"/>
              <a:ea typeface="+mn-lt"/>
              <a:cs typeface="Century Gothic Paneuropean"/>
              <a:sym typeface="Century Gothic Paneuropean"/>
            </a:endParaRPr>
          </a:p>
          <a:p>
            <a:pPr marL="445770" lvl="1" indent="-222885">
              <a:buFontTx/>
              <a:buAutoNum type="arabicPeriod"/>
            </a:pP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Suivre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statut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endParaRPr lang="en-US" err="1"/>
          </a:p>
          <a:p>
            <a:pPr marL="445770" lvl="1" indent="-222885">
              <a:buFontTx/>
              <a:buAutoNum type="arabicPeriod"/>
            </a:pPr>
            <a:endParaRPr lang="en-US" sz="2050">
              <a:solidFill>
                <a:srgbClr val="00444E"/>
              </a:solidFill>
              <a:latin typeface="Century Gothic Paneuropean"/>
              <a:ea typeface="+mn-lt"/>
              <a:cs typeface="Century Gothic Paneuropean"/>
              <a:sym typeface="Century Gothic Paneuropean"/>
            </a:endParaRPr>
          </a:p>
          <a:p>
            <a:pPr marL="445770" lvl="1" indent="-222885">
              <a:buFontTx/>
              <a:buAutoNum type="arabicPeriod"/>
            </a:pP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Utiliser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l’application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mobile pour la navigation et la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preuve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livraison</a:t>
            </a:r>
            <a:endParaRPr lang="en-US"/>
          </a:p>
          <a:p>
            <a:pPr marL="445770" lvl="1" indent="-222885">
              <a:buFontTx/>
              <a:buAutoNum type="arabicPeriod"/>
            </a:pPr>
            <a:endParaRPr lang="en-US" sz="2050">
              <a:solidFill>
                <a:srgbClr val="00444E"/>
              </a:solidFill>
              <a:latin typeface="Century Gothic Paneuropean"/>
              <a:ea typeface="+mn-lt"/>
              <a:cs typeface="Century Gothic Paneuropean"/>
              <a:sym typeface="Century Gothic Paneuropean"/>
            </a:endParaRPr>
          </a:p>
          <a:p>
            <a:pPr marL="445770" lvl="1" indent="-222885">
              <a:buFontTx/>
              <a:buAutoNum type="arabicPeriod"/>
            </a:pP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Analyser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performances via les rapports</a:t>
            </a:r>
            <a:endParaRPr lang="en-US">
              <a:sym typeface="Century Gothic Paneuropean"/>
            </a:endParaRPr>
          </a:p>
          <a:p>
            <a:pPr marL="445770" lvl="1" indent="-222885">
              <a:lnSpc>
                <a:spcPts val="4671"/>
              </a:lnSpc>
              <a:buFontTx/>
              <a:buAutoNum type="arabicPeriod"/>
            </a:pPr>
            <a:endParaRPr lang="en-US" sz="2050">
              <a:solidFill>
                <a:srgbClr val="00444E"/>
              </a:solidFill>
              <a:latin typeface="Century Gothic Paneuropean"/>
              <a:ea typeface="Calibri"/>
              <a:cs typeface="Century Gothic Paneuropea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3610"/>
            <a:ext cx="8290423" cy="757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304"/>
              </a:lnSpc>
              <a:spcBef>
                <a:spcPct val="0"/>
              </a:spcBef>
            </a:pPr>
            <a:r>
              <a:rPr lang="en-US" sz="45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Comment </a:t>
            </a:r>
            <a:r>
              <a:rPr lang="en-US" sz="45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cela</a:t>
            </a:r>
            <a:r>
              <a:rPr lang="en-US" sz="45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5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fonctionne</a:t>
            </a:r>
            <a:endParaRPr lang="en-US" err="1"/>
          </a:p>
        </p:txBody>
      </p:sp>
      <p:sp>
        <p:nvSpPr>
          <p:cNvPr id="9" name="Freeform 9"/>
          <p:cNvSpPr/>
          <p:nvPr/>
        </p:nvSpPr>
        <p:spPr>
          <a:xfrm>
            <a:off x="7919888" y="7109865"/>
            <a:ext cx="4756462" cy="1804538"/>
          </a:xfrm>
          <a:custGeom>
            <a:avLst/>
            <a:gdLst/>
            <a:ahLst/>
            <a:cxnLst/>
            <a:rect l="l" t="t" r="r" b="b"/>
            <a:pathLst>
              <a:path w="4756462" h="1804538">
                <a:moveTo>
                  <a:pt x="0" y="0"/>
                </a:moveTo>
                <a:lnTo>
                  <a:pt x="4756462" y="0"/>
                </a:lnTo>
                <a:lnTo>
                  <a:pt x="4756462" y="1804538"/>
                </a:lnTo>
                <a:lnTo>
                  <a:pt x="0" y="18045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46" r="-52887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1357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 sz="2400"/>
            </a:p>
          </p:txBody>
        </p:sp>
      </p:grpSp>
      <p:sp>
        <p:nvSpPr>
          <p:cNvPr id="5" name="Freeform 5"/>
          <p:cNvSpPr/>
          <p:nvPr/>
        </p:nvSpPr>
        <p:spPr>
          <a:xfrm>
            <a:off x="5325537" y="5958547"/>
            <a:ext cx="3883611" cy="2584220"/>
          </a:xfrm>
          <a:custGeom>
            <a:avLst/>
            <a:gdLst/>
            <a:ahLst/>
            <a:cxnLst/>
            <a:rect l="l" t="t" r="r" b="b"/>
            <a:pathLst>
              <a:path w="3883611" h="2584220">
                <a:moveTo>
                  <a:pt x="0" y="0"/>
                </a:moveTo>
                <a:lnTo>
                  <a:pt x="3883611" y="0"/>
                </a:lnTo>
                <a:lnTo>
                  <a:pt x="3883611" y="2584219"/>
                </a:lnTo>
                <a:lnTo>
                  <a:pt x="0" y="25842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5958547"/>
            <a:ext cx="3723952" cy="2482635"/>
          </a:xfrm>
          <a:custGeom>
            <a:avLst/>
            <a:gdLst/>
            <a:ahLst/>
            <a:cxnLst/>
            <a:rect l="l" t="t" r="r" b="b"/>
            <a:pathLst>
              <a:path w="3723952" h="2482635">
                <a:moveTo>
                  <a:pt x="0" y="0"/>
                </a:moveTo>
                <a:lnTo>
                  <a:pt x="3723952" y="0"/>
                </a:lnTo>
                <a:lnTo>
                  <a:pt x="3723952" y="2482634"/>
                </a:lnTo>
                <a:lnTo>
                  <a:pt x="0" y="24826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784641" y="5958547"/>
            <a:ext cx="3926282" cy="2620794"/>
          </a:xfrm>
          <a:custGeom>
            <a:avLst/>
            <a:gdLst/>
            <a:ahLst/>
            <a:cxnLst/>
            <a:rect l="l" t="t" r="r" b="b"/>
            <a:pathLst>
              <a:path w="3926282" h="2620794">
                <a:moveTo>
                  <a:pt x="0" y="0"/>
                </a:moveTo>
                <a:lnTo>
                  <a:pt x="3926283" y="0"/>
                </a:lnTo>
                <a:lnTo>
                  <a:pt x="3926283" y="2620793"/>
                </a:lnTo>
                <a:lnTo>
                  <a:pt x="0" y="26207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792007"/>
            <a:ext cx="10214707" cy="942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784"/>
              </a:lnSpc>
              <a:spcBef>
                <a:spcPct val="0"/>
              </a:spcBef>
            </a:pP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Planification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automatique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basée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les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spécifications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attributs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845956"/>
            <a:ext cx="14064085" cy="1431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84"/>
              </a:lnSpc>
            </a:pPr>
            <a:r>
              <a:rPr lang="en-US" sz="24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Avantage</a:t>
            </a:r>
            <a:r>
              <a:rPr lang="en-US" sz="24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"/>
              </a:rPr>
              <a:t> :</a:t>
            </a:r>
            <a:endParaRPr lang="en-US" sz="2400" b="1">
              <a:solidFill>
                <a:srgbClr val="00444E"/>
              </a:solidFill>
              <a:latin typeface="Century Gothic Paneuropean Bold"/>
              <a:ea typeface="+mn-lt"/>
              <a:cs typeface="Century Gothic Paneuropean Bold"/>
            </a:endParaRPr>
          </a:p>
          <a:p>
            <a:pPr>
              <a:lnSpc>
                <a:spcPts val="3784"/>
              </a:lnSpc>
              <a:spcBef>
                <a:spcPct val="0"/>
              </a:spcBef>
            </a:pP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Gain de temps et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élimination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approximations dans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l’allocation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véhicules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la gestion des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.</a:t>
            </a:r>
            <a:endParaRPr lang="en-US" sz="2400"/>
          </a:p>
        </p:txBody>
      </p:sp>
      <p:sp>
        <p:nvSpPr>
          <p:cNvPr id="10" name="TextBox 10"/>
          <p:cNvSpPr txBox="1"/>
          <p:nvPr/>
        </p:nvSpPr>
        <p:spPr>
          <a:xfrm>
            <a:off x="1028700" y="1898622"/>
            <a:ext cx="6418955" cy="6603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4"/>
              </a:lnSpc>
              <a:spcBef>
                <a:spcPct val="0"/>
              </a:spcBef>
            </a:pPr>
            <a:r>
              <a:rPr lang="en-US" sz="39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Planification </a:t>
            </a: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Automatique</a:t>
            </a:r>
            <a:endParaRPr lang="en-US" err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580602"/>
            <a:ext cx="6128334" cy="658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Avantages</a:t>
            </a:r>
            <a:r>
              <a:rPr lang="en-US" sz="39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clés</a:t>
            </a:r>
            <a:endParaRPr lang="en-US" err="1"/>
          </a:p>
        </p:txBody>
      </p:sp>
      <p:sp>
        <p:nvSpPr>
          <p:cNvPr id="6" name="TextBox 6"/>
          <p:cNvSpPr txBox="1"/>
          <p:nvPr/>
        </p:nvSpPr>
        <p:spPr>
          <a:xfrm>
            <a:off x="1028700" y="3825705"/>
            <a:ext cx="7173500" cy="5256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3565" indent="-291465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Simplifie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planification de livraison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complexe</a:t>
            </a:r>
            <a:endParaRPr lang="en-US" sz="2400" err="1">
              <a:latin typeface="Century Gothic Paneuropean"/>
              <a:ea typeface="Calibri"/>
              <a:cs typeface="Calibri"/>
            </a:endParaRPr>
          </a:p>
          <a:p>
            <a:pPr marL="583565" lvl="1" indent="-291465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Minimise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consommation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carburant et le temps de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trajet</a:t>
            </a:r>
            <a:endParaRPr lang="en-US" sz="2400">
              <a:ea typeface="Calibri"/>
              <a:cs typeface="Calibri"/>
            </a:endParaRPr>
          </a:p>
          <a:p>
            <a:pPr marL="583565" lvl="1" indent="-291465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Permet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l’avancement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commandes</a:t>
            </a:r>
            <a:endParaRPr lang="en-US" sz="2400">
              <a:ea typeface="Calibri"/>
              <a:cs typeface="Calibri"/>
            </a:endParaRPr>
          </a:p>
          <a:p>
            <a:pPr marL="583565" lvl="1" indent="-291465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Supporte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la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preuve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livraison (image / signature)</a:t>
            </a:r>
            <a:endParaRPr lang="en-US" sz="2400">
              <a:ea typeface="Calibri"/>
              <a:cs typeface="Calibri"/>
            </a:endParaRPr>
          </a:p>
          <a:p>
            <a:pPr marL="583565" lvl="1" indent="-291465">
              <a:buFont typeface="Arial"/>
              <a:buChar char="•"/>
            </a:pP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Réduit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livraisons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manquées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ou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échouées</a:t>
            </a:r>
            <a:endParaRPr lang="en-US" sz="2400">
              <a:ea typeface="Calibri"/>
              <a:cs typeface="Calibri"/>
            </a:endParaRPr>
          </a:p>
          <a:p>
            <a:pPr marL="583565" lvl="1" indent="-291465">
              <a:buFont typeface="Arial"/>
              <a:buChar char="•"/>
            </a:pP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Planification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personnalisée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grâce aux champs et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filtres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personnalisés</a:t>
            </a:r>
            <a:endParaRPr lang="en-US" sz="2400">
              <a:ea typeface="Calibri"/>
              <a:cs typeface="Calibri"/>
            </a:endParaRPr>
          </a:p>
          <a:p>
            <a:pPr marL="583565" lvl="1" indent="-291465">
              <a:buFont typeface="Arial"/>
              <a:buChar char="•"/>
            </a:pP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Application mobile </a:t>
            </a:r>
            <a:r>
              <a:rPr lang="en-US" sz="24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dédiée</a:t>
            </a:r>
            <a:r>
              <a:rPr lang="en-US" sz="24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les chauffeurs</a:t>
            </a:r>
            <a:endParaRPr lang="en-US" sz="2400"/>
          </a:p>
          <a:p>
            <a:pPr marL="583565" lvl="1" indent="-291465" algn="l">
              <a:lnSpc>
                <a:spcPts val="3784"/>
              </a:lnSpc>
              <a:buFont typeface="Arial"/>
              <a:buChar char="•"/>
            </a:pPr>
            <a:endParaRPr lang="en-US" sz="270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954812" y="3473198"/>
            <a:ext cx="8115300" cy="4057650"/>
          </a:xfrm>
          <a:custGeom>
            <a:avLst/>
            <a:gdLst/>
            <a:ahLst/>
            <a:cxnLst/>
            <a:rect l="l" t="t" r="r" b="b"/>
            <a:pathLst>
              <a:path w="8115300" h="4057650">
                <a:moveTo>
                  <a:pt x="0" y="0"/>
                </a:moveTo>
                <a:lnTo>
                  <a:pt x="8115300" y="0"/>
                </a:lnTo>
                <a:lnTo>
                  <a:pt x="8115300" y="4057650"/>
                </a:lnTo>
                <a:lnTo>
                  <a:pt x="0" y="40576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1766042" y="1787929"/>
            <a:ext cx="4479688" cy="6711143"/>
          </a:xfrm>
          <a:custGeom>
            <a:avLst/>
            <a:gdLst/>
            <a:ahLst/>
            <a:cxnLst/>
            <a:rect l="l" t="t" r="r" b="b"/>
            <a:pathLst>
              <a:path w="4479688" h="6711143">
                <a:moveTo>
                  <a:pt x="0" y="0"/>
                </a:moveTo>
                <a:lnTo>
                  <a:pt x="4479688" y="0"/>
                </a:lnTo>
                <a:lnTo>
                  <a:pt x="4479688" y="6711142"/>
                </a:lnTo>
                <a:lnTo>
                  <a:pt x="0" y="671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3846332"/>
            <a:ext cx="10737342" cy="2207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27"/>
              </a:lnSpc>
            </a:pPr>
            <a:r>
              <a:rPr lang="en-US" sz="2050" b="1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Client: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 Fresh Foods Delivery</a:t>
            </a:r>
          </a:p>
          <a:p>
            <a:pPr algn="just">
              <a:lnSpc>
                <a:spcPts val="2927"/>
              </a:lnSpc>
            </a:pPr>
            <a:r>
              <a:rPr lang="en-US" sz="2050" b="1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Use Case: </a:t>
            </a:r>
            <a:r>
              <a:rPr lang="en-US" sz="205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Livraison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quotidienne</a:t>
            </a:r>
            <a:r>
              <a:rPr lang="en-US" sz="205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de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produits</a:t>
            </a:r>
            <a:r>
              <a:rPr lang="en-US" sz="205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alimentaires</a:t>
            </a:r>
            <a:r>
              <a:rPr lang="en-US" sz="2050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 dans des zones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cs typeface="Century Gothic Paneuropean"/>
                <a:sym typeface="Century Gothic Paneuropean"/>
              </a:rPr>
              <a:t>urbaines</a:t>
            </a:r>
            <a:endParaRPr lang="en-US" sz="2050" err="1">
              <a:solidFill>
                <a:srgbClr val="00444E"/>
              </a:solidFill>
              <a:latin typeface="Century Gothic Paneuropean"/>
              <a:cs typeface="Century Gothic Paneuropean"/>
            </a:endParaRPr>
          </a:p>
          <a:p>
            <a:pPr algn="just">
              <a:lnSpc>
                <a:spcPts val="2927"/>
              </a:lnSpc>
            </a:pPr>
            <a:endParaRPr lang="en-US" sz="2091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  <a:sym typeface="Century Gothic Paneuropean"/>
            </a:endParaRPr>
          </a:p>
          <a:p>
            <a:pPr algn="just">
              <a:lnSpc>
                <a:spcPts val="2927"/>
              </a:lnSpc>
            </a:pPr>
            <a:r>
              <a:rPr lang="en-US" sz="2050" b="1">
                <a:solidFill>
                  <a:srgbClr val="00444E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Solution:</a:t>
            </a:r>
            <a:endParaRPr lang="en-US" sz="2050" b="1">
              <a:solidFill>
                <a:srgbClr val="00444E"/>
              </a:solidFill>
              <a:latin typeface="Century Gothic Paneuropean Bold"/>
              <a:ea typeface="Century Gothic Paneuropean Bold"/>
              <a:cs typeface="Century Gothic Paneuropean Bold"/>
            </a:endParaRPr>
          </a:p>
          <a:p>
            <a:pPr algn="just">
              <a:lnSpc>
                <a:spcPts val="2927"/>
              </a:lnSpc>
            </a:pP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Planification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automatique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pour 10 camions</a:t>
            </a:r>
            <a:endParaRPr lang="en-US"/>
          </a:p>
          <a:p>
            <a:pPr algn="just">
              <a:lnSpc>
                <a:spcPts val="2927"/>
              </a:lnSpc>
              <a:spcBef>
                <a:spcPct val="0"/>
              </a:spcBef>
            </a:pP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Regroupement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des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arrêts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et optimisation des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itinéraires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selon</a:t>
            </a:r>
            <a:r>
              <a:rPr lang="en-US" sz="205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</a:t>
            </a:r>
            <a:r>
              <a:rPr lang="en-US" sz="205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l’efficacité</a:t>
            </a:r>
            <a:endParaRPr lang="en-US" err="1"/>
          </a:p>
        </p:txBody>
      </p:sp>
      <p:sp>
        <p:nvSpPr>
          <p:cNvPr id="7" name="TextBox 7"/>
          <p:cNvSpPr txBox="1"/>
          <p:nvPr/>
        </p:nvSpPr>
        <p:spPr>
          <a:xfrm>
            <a:off x="1028700" y="2558909"/>
            <a:ext cx="8287753" cy="758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304"/>
              </a:lnSpc>
              <a:spcBef>
                <a:spcPct val="0"/>
              </a:spcBef>
            </a:pPr>
            <a:r>
              <a:rPr lang="en-US" sz="45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Scénario</a:t>
            </a:r>
            <a:r>
              <a:rPr lang="en-US" sz="45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45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d’utilisation</a:t>
            </a:r>
            <a:endParaRPr lang="en-US" err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89372" y="3144320"/>
            <a:ext cx="6508605" cy="4339070"/>
          </a:xfrm>
          <a:custGeom>
            <a:avLst/>
            <a:gdLst/>
            <a:ahLst/>
            <a:cxnLst/>
            <a:rect l="l" t="t" r="r" b="b"/>
            <a:pathLst>
              <a:path w="6508605" h="4339070">
                <a:moveTo>
                  <a:pt x="0" y="0"/>
                </a:moveTo>
                <a:lnTo>
                  <a:pt x="6508605" y="0"/>
                </a:lnTo>
                <a:lnTo>
                  <a:pt x="6508605" y="4339070"/>
                </a:lnTo>
                <a:lnTo>
                  <a:pt x="0" y="43390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6900098" y="3324738"/>
            <a:ext cx="3001793" cy="2452411"/>
            <a:chOff x="0" y="0"/>
            <a:chExt cx="933681" cy="7628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3681" cy="762801"/>
            </a:xfrm>
            <a:custGeom>
              <a:avLst/>
              <a:gdLst/>
              <a:ahLst/>
              <a:cxnLst/>
              <a:rect l="l" t="t" r="r" b="b"/>
              <a:pathLst>
                <a:path w="933681" h="762801">
                  <a:moveTo>
                    <a:pt x="0" y="0"/>
                  </a:moveTo>
                  <a:lnTo>
                    <a:pt x="933681" y="0"/>
                  </a:lnTo>
                  <a:lnTo>
                    <a:pt x="933681" y="762801"/>
                  </a:lnTo>
                  <a:lnTo>
                    <a:pt x="0" y="762801"/>
                  </a:lnTo>
                  <a:close/>
                </a:path>
              </a:pathLst>
            </a:custGeom>
            <a:solidFill>
              <a:srgbClr val="CDCED2">
                <a:alpha val="50980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933681" cy="791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900098" y="5834804"/>
            <a:ext cx="3001793" cy="1304885"/>
            <a:chOff x="0" y="0"/>
            <a:chExt cx="933681" cy="405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3681" cy="405873"/>
            </a:xfrm>
            <a:custGeom>
              <a:avLst/>
              <a:gdLst/>
              <a:ahLst/>
              <a:cxnLst/>
              <a:rect l="l" t="t" r="r" b="b"/>
              <a:pathLst>
                <a:path w="933681" h="405873">
                  <a:moveTo>
                    <a:pt x="0" y="0"/>
                  </a:moveTo>
                  <a:lnTo>
                    <a:pt x="933681" y="0"/>
                  </a:lnTo>
                  <a:lnTo>
                    <a:pt x="933681" y="405873"/>
                  </a:lnTo>
                  <a:lnTo>
                    <a:pt x="0" y="405873"/>
                  </a:lnTo>
                  <a:close/>
                </a:path>
              </a:pathLst>
            </a:custGeom>
            <a:solidFill>
              <a:srgbClr val="CDCED2">
                <a:alpha val="5098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933681" cy="434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4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50136" y="2380544"/>
            <a:ext cx="3451755" cy="5866622"/>
            <a:chOff x="0" y="0"/>
            <a:chExt cx="4602340" cy="7822162"/>
          </a:xfrm>
        </p:grpSpPr>
        <p:sp>
          <p:nvSpPr>
            <p:cNvPr id="13" name="Freeform 13"/>
            <p:cNvSpPr/>
            <p:nvPr/>
          </p:nvSpPr>
          <p:spPr>
            <a:xfrm>
              <a:off x="136920" y="0"/>
              <a:ext cx="4328500" cy="3529678"/>
            </a:xfrm>
            <a:custGeom>
              <a:avLst/>
              <a:gdLst/>
              <a:ahLst/>
              <a:cxnLst/>
              <a:rect l="l" t="t" r="r" b="b"/>
              <a:pathLst>
                <a:path w="4328500" h="3529678">
                  <a:moveTo>
                    <a:pt x="0" y="0"/>
                  </a:moveTo>
                  <a:lnTo>
                    <a:pt x="4328500" y="0"/>
                  </a:lnTo>
                  <a:lnTo>
                    <a:pt x="4328500" y="3529678"/>
                  </a:lnTo>
                  <a:lnTo>
                    <a:pt x="0" y="35296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57228" y="3819788"/>
              <a:ext cx="4487884" cy="1793476"/>
            </a:xfrm>
            <a:custGeom>
              <a:avLst/>
              <a:gdLst/>
              <a:ahLst/>
              <a:cxnLst/>
              <a:rect l="l" t="t" r="r" b="b"/>
              <a:pathLst>
                <a:path w="4487884" h="1793476">
                  <a:moveTo>
                    <a:pt x="0" y="0"/>
                  </a:moveTo>
                  <a:lnTo>
                    <a:pt x="4487884" y="0"/>
                  </a:lnTo>
                  <a:lnTo>
                    <a:pt x="4487884" y="1793476"/>
                  </a:lnTo>
                  <a:lnTo>
                    <a:pt x="0" y="1793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03" b="-203"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>
              <a:off x="0" y="5821517"/>
              <a:ext cx="4602340" cy="2000645"/>
              <a:chOff x="0" y="0"/>
              <a:chExt cx="933681" cy="40587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933681" cy="405873"/>
              </a:xfrm>
              <a:custGeom>
                <a:avLst/>
                <a:gdLst/>
                <a:ahLst/>
                <a:cxnLst/>
                <a:rect l="l" t="t" r="r" b="b"/>
                <a:pathLst>
                  <a:path w="933681" h="405873">
                    <a:moveTo>
                      <a:pt x="0" y="0"/>
                    </a:moveTo>
                    <a:lnTo>
                      <a:pt x="933681" y="0"/>
                    </a:lnTo>
                    <a:lnTo>
                      <a:pt x="933681" y="405873"/>
                    </a:lnTo>
                    <a:lnTo>
                      <a:pt x="0" y="405873"/>
                    </a:lnTo>
                    <a:close/>
                  </a:path>
                </a:pathLst>
              </a:custGeom>
              <a:solidFill>
                <a:srgbClr val="CDCED2">
                  <a:alpha val="50980"/>
                </a:srgbClr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933681" cy="43444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4"/>
                  </a:lnSpc>
                </a:pPr>
                <a:endParaRPr/>
              </a:p>
            </p:txBody>
          </p:sp>
        </p:grpSp>
        <p:sp>
          <p:nvSpPr>
            <p:cNvPr id="18" name="Freeform 18"/>
            <p:cNvSpPr/>
            <p:nvPr/>
          </p:nvSpPr>
          <p:spPr>
            <a:xfrm>
              <a:off x="363926" y="5907109"/>
              <a:ext cx="3874488" cy="1829462"/>
            </a:xfrm>
            <a:custGeom>
              <a:avLst/>
              <a:gdLst/>
              <a:ahLst/>
              <a:cxnLst/>
              <a:rect l="l" t="t" r="r" b="b"/>
              <a:pathLst>
                <a:path w="3874488" h="1829462">
                  <a:moveTo>
                    <a:pt x="0" y="0"/>
                  </a:moveTo>
                  <a:lnTo>
                    <a:pt x="3874488" y="0"/>
                  </a:lnTo>
                  <a:lnTo>
                    <a:pt x="3874488" y="1829462"/>
                  </a:lnTo>
                  <a:lnTo>
                    <a:pt x="0" y="18294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7744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1028700" y="4554157"/>
            <a:ext cx="5168134" cy="2238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9255" lvl="1" indent="-194310" algn="just">
              <a:buFont typeface="Arial"/>
              <a:buChar char="•"/>
            </a:pP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Voir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uniquement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arrêts assignés</a:t>
            </a:r>
            <a:endParaRPr lang="en-US"/>
          </a:p>
          <a:p>
            <a:pPr marL="389255" lvl="1" indent="-194310" algn="just">
              <a:buFont typeface="Arial"/>
              <a:buChar char="•"/>
            </a:pP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Utiliser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Waze / Google Maps pour la navigation</a:t>
            </a:r>
            <a:endParaRPr lang="en-US"/>
          </a:p>
          <a:p>
            <a:pPr marL="389255" lvl="1" indent="-194310" algn="just">
              <a:buFont typeface="Arial"/>
              <a:buChar char="•"/>
            </a:pP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Télécharger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les confirmations de livraison</a:t>
            </a:r>
            <a:endParaRPr lang="en-US">
              <a:sym typeface="Century Gothic Paneuropean"/>
            </a:endParaRPr>
          </a:p>
          <a:p>
            <a:pPr marL="389255" lvl="1" indent="-194310" algn="just">
              <a:buFont typeface="Arial"/>
              <a:buChar char="•"/>
            </a:pP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Mettre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à jour le </a:t>
            </a: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statut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livraison</a:t>
            </a:r>
            <a:endParaRPr lang="en-US"/>
          </a:p>
          <a:p>
            <a:pPr marL="389255" lvl="1" indent="-194310" algn="just">
              <a:buFont typeface="Arial"/>
              <a:buChar char="•"/>
            </a:pPr>
            <a:r>
              <a:rPr lang="en-US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Visibilité</a:t>
            </a:r>
            <a:r>
              <a:rPr lang="en-US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sur les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</a:rPr>
              <a:t>arrêts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</a:rPr>
              <a:t> des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</a:rPr>
              <a:t>dernières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</a:rPr>
              <a:t> 8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</a:rPr>
              <a:t>heures</a:t>
            </a:r>
            <a:r>
              <a:rPr lang="en-US">
                <a:solidFill>
                  <a:srgbClr val="00444E"/>
                </a:solidFill>
                <a:latin typeface="Century Gothic Paneuropean"/>
                <a:cs typeface="Century Gothic Paneuropean"/>
              </a:rPr>
              <a:t> pour plus de </a:t>
            </a:r>
            <a:r>
              <a:rPr lang="en-US" err="1">
                <a:solidFill>
                  <a:srgbClr val="00444E"/>
                </a:solidFill>
                <a:latin typeface="Century Gothic Paneuropean"/>
                <a:cs typeface="Century Gothic Paneuropean"/>
              </a:rPr>
              <a:t>clarté</a:t>
            </a:r>
            <a:endParaRPr lang="en-US" err="1"/>
          </a:p>
          <a:p>
            <a:pPr marL="389255" lvl="1" indent="-194310" algn="just">
              <a:lnSpc>
                <a:spcPts val="2524"/>
              </a:lnSpc>
              <a:buFont typeface="Arial"/>
              <a:buChar char="•"/>
            </a:pPr>
            <a:endParaRPr lang="en-US">
              <a:solidFill>
                <a:srgbClr val="00444E"/>
              </a:solidFill>
              <a:latin typeface="Century Gothic Paneuropean"/>
              <a:cs typeface="Century Gothic Paneuropean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28700" y="2567394"/>
            <a:ext cx="5292545" cy="2189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Expérience</a:t>
            </a:r>
            <a:r>
              <a:rPr lang="en-US" sz="32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de </a:t>
            </a:r>
            <a:r>
              <a:rPr lang="en-US" sz="32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l’application</a:t>
            </a:r>
            <a:r>
              <a:rPr lang="en-US" sz="32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mobile pour les </a:t>
            </a:r>
            <a:r>
              <a:rPr lang="en-US" sz="32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conducteurs</a:t>
            </a:r>
            <a:endParaRPr lang="en-US" sz="3200" b="1" err="1">
              <a:solidFill>
                <a:srgbClr val="00444E"/>
              </a:solidFill>
              <a:latin typeface="Century Gothic Paneuropean Bold"/>
              <a:ea typeface="+mn-lt"/>
              <a:cs typeface="Century Gothic Paneuropean Bold"/>
            </a:endParaRPr>
          </a:p>
          <a:p>
            <a:pPr>
              <a:lnSpc>
                <a:spcPts val="6304"/>
              </a:lnSpc>
            </a:pPr>
            <a:endParaRPr lang="en-US" sz="3200" b="1" dirty="0">
              <a:solidFill>
                <a:srgbClr val="00444E"/>
              </a:solidFill>
              <a:latin typeface="Century Gothic Paneuropean Bold"/>
              <a:ea typeface="Calibri"/>
              <a:cs typeface="Century Gothic Paneuropean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1694" y="1028700"/>
            <a:ext cx="17045982" cy="8229600"/>
            <a:chOff x="0" y="0"/>
            <a:chExt cx="4489477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89477" cy="2167467"/>
            </a:xfrm>
            <a:custGeom>
              <a:avLst/>
              <a:gdLst/>
              <a:ahLst/>
              <a:cxnLst/>
              <a:rect l="l" t="t" r="r" b="b"/>
              <a:pathLst>
                <a:path w="4489477" h="2167467">
                  <a:moveTo>
                    <a:pt x="0" y="0"/>
                  </a:moveTo>
                  <a:lnTo>
                    <a:pt x="4489477" y="0"/>
                  </a:lnTo>
                  <a:lnTo>
                    <a:pt x="4489477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EDEDE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4489477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440159" y="3634655"/>
            <a:ext cx="11819141" cy="5358667"/>
            <a:chOff x="0" y="0"/>
            <a:chExt cx="15758855" cy="7144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925286" cy="3283524"/>
            </a:xfrm>
            <a:custGeom>
              <a:avLst/>
              <a:gdLst/>
              <a:ahLst/>
              <a:cxnLst/>
              <a:rect l="l" t="t" r="r" b="b"/>
              <a:pathLst>
                <a:path w="4925286" h="3283524">
                  <a:moveTo>
                    <a:pt x="0" y="0"/>
                  </a:moveTo>
                  <a:lnTo>
                    <a:pt x="4925286" y="0"/>
                  </a:lnTo>
                  <a:lnTo>
                    <a:pt x="4925286" y="3283524"/>
                  </a:lnTo>
                  <a:lnTo>
                    <a:pt x="0" y="3283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5470619" y="0"/>
              <a:ext cx="4919137" cy="3283524"/>
            </a:xfrm>
            <a:custGeom>
              <a:avLst/>
              <a:gdLst/>
              <a:ahLst/>
              <a:cxnLst/>
              <a:rect l="l" t="t" r="r" b="b"/>
              <a:pathLst>
                <a:path w="4919137" h="3283524">
                  <a:moveTo>
                    <a:pt x="0" y="0"/>
                  </a:moveTo>
                  <a:lnTo>
                    <a:pt x="4919137" y="0"/>
                  </a:lnTo>
                  <a:lnTo>
                    <a:pt x="4919137" y="3283524"/>
                  </a:lnTo>
                  <a:lnTo>
                    <a:pt x="0" y="3283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4088638"/>
              <a:ext cx="4925286" cy="3056252"/>
            </a:xfrm>
            <a:custGeom>
              <a:avLst/>
              <a:gdLst/>
              <a:ahLst/>
              <a:cxnLst/>
              <a:rect l="l" t="t" r="r" b="b"/>
              <a:pathLst>
                <a:path w="4925286" h="3056252">
                  <a:moveTo>
                    <a:pt x="0" y="0"/>
                  </a:moveTo>
                  <a:lnTo>
                    <a:pt x="4925286" y="0"/>
                  </a:lnTo>
                  <a:lnTo>
                    <a:pt x="4925286" y="3056252"/>
                  </a:lnTo>
                  <a:lnTo>
                    <a:pt x="0" y="3056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519" r="-9632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470619" y="4088638"/>
              <a:ext cx="4919137" cy="3056252"/>
            </a:xfrm>
            <a:custGeom>
              <a:avLst/>
              <a:gdLst/>
              <a:ahLst/>
              <a:cxnLst/>
              <a:rect l="l" t="t" r="r" b="b"/>
              <a:pathLst>
                <a:path w="4919137" h="3056252">
                  <a:moveTo>
                    <a:pt x="0" y="0"/>
                  </a:moveTo>
                  <a:lnTo>
                    <a:pt x="4919137" y="0"/>
                  </a:lnTo>
                  <a:lnTo>
                    <a:pt x="4919137" y="3056252"/>
                  </a:lnTo>
                  <a:lnTo>
                    <a:pt x="0" y="3056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7302"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10930143" y="4088638"/>
              <a:ext cx="4828712" cy="3056252"/>
            </a:xfrm>
            <a:custGeom>
              <a:avLst/>
              <a:gdLst/>
              <a:ahLst/>
              <a:cxnLst/>
              <a:rect l="l" t="t" r="r" b="b"/>
              <a:pathLst>
                <a:path w="4828712" h="3056252">
                  <a:moveTo>
                    <a:pt x="0" y="0"/>
                  </a:moveTo>
                  <a:lnTo>
                    <a:pt x="4828712" y="0"/>
                  </a:lnTo>
                  <a:lnTo>
                    <a:pt x="4828712" y="3056252"/>
                  </a:lnTo>
                  <a:lnTo>
                    <a:pt x="0" y="3056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5362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10930143" y="0"/>
              <a:ext cx="4828712" cy="3219141"/>
            </a:xfrm>
            <a:custGeom>
              <a:avLst/>
              <a:gdLst/>
              <a:ahLst/>
              <a:cxnLst/>
              <a:rect l="l" t="t" r="r" b="b"/>
              <a:pathLst>
                <a:path w="4828712" h="3219141">
                  <a:moveTo>
                    <a:pt x="0" y="0"/>
                  </a:moveTo>
                  <a:lnTo>
                    <a:pt x="4828712" y="0"/>
                  </a:lnTo>
                  <a:lnTo>
                    <a:pt x="4828712" y="3219141"/>
                  </a:lnTo>
                  <a:lnTo>
                    <a:pt x="0" y="32191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028700" y="2353125"/>
            <a:ext cx="10031016" cy="662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464"/>
              </a:lnSpc>
              <a:spcBef>
                <a:spcPct val="0"/>
              </a:spcBef>
            </a:pPr>
            <a:r>
              <a:rPr lang="en-US" sz="39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Industries qui </a:t>
            </a: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utilisent</a:t>
            </a:r>
            <a:r>
              <a:rPr lang="en-US" sz="39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cette</a:t>
            </a:r>
            <a:r>
              <a:rPr lang="en-US" sz="3900" b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 </a:t>
            </a:r>
            <a:r>
              <a:rPr lang="en-US" sz="3900" b="1" err="1">
                <a:solidFill>
                  <a:srgbClr val="00444E"/>
                </a:solidFill>
                <a:latin typeface="Century Gothic Paneuropean Bold"/>
                <a:ea typeface="+mn-lt"/>
                <a:cs typeface="Century Gothic Paneuropean Bold"/>
                <a:sym typeface="Century Gothic Paneuropean Bold"/>
              </a:rPr>
              <a:t>fonctionnalité</a:t>
            </a:r>
            <a:endParaRPr lang="en-US" err="1"/>
          </a:p>
        </p:txBody>
      </p:sp>
      <p:sp>
        <p:nvSpPr>
          <p:cNvPr id="13" name="TextBox 13"/>
          <p:cNvSpPr txBox="1"/>
          <p:nvPr/>
        </p:nvSpPr>
        <p:spPr>
          <a:xfrm>
            <a:off x="1028700" y="3636774"/>
            <a:ext cx="3878963" cy="3079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77520" lvl="1" indent="-238760">
              <a:buFont typeface="Arial"/>
              <a:buChar char="•"/>
            </a:pP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Logistique</a:t>
            </a: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&amp; transport de fret</a:t>
            </a:r>
            <a:endParaRPr lang="en-US"/>
          </a:p>
          <a:p>
            <a:pPr marL="477520" lvl="1" indent="-238760">
              <a:buFont typeface="Arial"/>
              <a:buChar char="•"/>
            </a:pP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Commerce de </a:t>
            </a: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détail</a:t>
            </a: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&amp; distribution</a:t>
            </a:r>
            <a:endParaRPr lang="en-US"/>
          </a:p>
          <a:p>
            <a:pPr marL="477520" lvl="1" indent="-238760" algn="l">
              <a:buFont typeface="Arial"/>
              <a:buChar char="•"/>
            </a:pP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Pharmacies</a:t>
            </a:r>
            <a:endParaRPr lang="en-US"/>
          </a:p>
          <a:p>
            <a:pPr marL="477520" lvl="1" indent="-238760">
              <a:buFont typeface="Arial"/>
              <a:buChar char="•"/>
            </a:pP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Services de </a:t>
            </a: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messagerie</a:t>
            </a:r>
            <a:endParaRPr lang="en-US" sz="2200" err="1">
              <a:solidFill>
                <a:srgbClr val="00444E"/>
              </a:solidFill>
              <a:latin typeface="Century Gothic Paneuropean"/>
              <a:cs typeface="Century Gothic Paneuropean"/>
            </a:endParaRPr>
          </a:p>
          <a:p>
            <a:pPr marL="477520" lvl="1" indent="-238760">
              <a:buFont typeface="Arial"/>
              <a:buChar char="•"/>
            </a:pP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Livraison de </a:t>
            </a: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nourriture</a:t>
            </a:r>
            <a:endParaRPr lang="en-US" sz="2200" err="1">
              <a:solidFill>
                <a:srgbClr val="00444E"/>
              </a:solidFill>
              <a:latin typeface="Century Gothic Paneuropean"/>
              <a:cs typeface="Century Gothic Paneuropean"/>
            </a:endParaRPr>
          </a:p>
          <a:p>
            <a:pPr marL="477520" lvl="1" indent="-238760">
              <a:buFont typeface="Arial"/>
              <a:buChar char="•"/>
            </a:pP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Fournisseurs</a:t>
            </a:r>
            <a:r>
              <a:rPr lang="en-US" sz="2200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 de </a:t>
            </a:r>
            <a:r>
              <a:rPr lang="en-US" sz="2200" err="1">
                <a:solidFill>
                  <a:srgbClr val="00444E"/>
                </a:solidFill>
                <a:latin typeface="Century Gothic Paneuropean"/>
                <a:ea typeface="+mn-lt"/>
                <a:cs typeface="Century Gothic Paneuropean"/>
                <a:sym typeface="Century Gothic Paneuropean"/>
              </a:rPr>
              <a:t>pièces</a:t>
            </a:r>
            <a:endParaRPr lang="en-US" err="1"/>
          </a:p>
          <a:p>
            <a:pPr marL="477520" lvl="1" indent="-238760" algn="l">
              <a:lnSpc>
                <a:spcPts val="3097"/>
              </a:lnSpc>
              <a:buFont typeface="Arial"/>
              <a:buChar char="•"/>
            </a:pPr>
            <a:endParaRPr lang="en-US" sz="2200">
              <a:solidFill>
                <a:srgbClr val="00444E"/>
              </a:solidFill>
              <a:latin typeface="Century Gothic Paneuropean"/>
              <a:ea typeface="Century Gothic Paneuropean"/>
              <a:cs typeface="Century Gothic Paneurope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A07C4DE195E44984147D0EF30EBB7C" ma:contentTypeVersion="13" ma:contentTypeDescription="Create a new document." ma:contentTypeScope="" ma:versionID="1a47fec156e280704e503b205aa294ba">
  <xsd:schema xmlns:xsd="http://www.w3.org/2001/XMLSchema" xmlns:xs="http://www.w3.org/2001/XMLSchema" xmlns:p="http://schemas.microsoft.com/office/2006/metadata/properties" xmlns:ns2="080ffa63-2f69-4fc4-b478-0b6206631e01" xmlns:ns3="4e3b27c9-6f97-4edf-8693-ae863393bd88" targetNamespace="http://schemas.microsoft.com/office/2006/metadata/properties" ma:root="true" ma:fieldsID="3b6d3516663ead23b1fba7c2282a9d22" ns2:_="" ns3:_="">
    <xsd:import namespace="080ffa63-2f69-4fc4-b478-0b6206631e01"/>
    <xsd:import namespace="4e3b27c9-6f97-4edf-8693-ae863393bd8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0ffa63-2f69-4fc4-b478-0b6206631e0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5ba9f04-24d6-471a-9e76-e4ab59d024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b27c9-6f97-4edf-8693-ae863393bd8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3f1016-b9f7-4e48-b44f-5b6a3a3a194f}" ma:internalName="TaxCatchAll" ma:showField="CatchAllData" ma:web="4e3b27c9-6f97-4edf-8693-ae863393bd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e3b27c9-6f97-4edf-8693-ae863393bd88" xsi:nil="true"/>
    <lcf76f155ced4ddcb4097134ff3c332f xmlns="080ffa63-2f69-4fc4-b478-0b6206631e0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8602991-E0C5-42CA-9B9C-C2951F8C7E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0A38AE-C774-427D-8895-57AFA4B3F265}">
  <ds:schemaRefs>
    <ds:schemaRef ds:uri="080ffa63-2f69-4fc4-b478-0b6206631e01"/>
    <ds:schemaRef ds:uri="4e3b27c9-6f97-4edf-8693-ae863393bd8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4559E48-A34C-47B6-A5FC-05C319D2EC5D}">
  <ds:schemaRefs>
    <ds:schemaRef ds:uri="080ffa63-2f69-4fc4-b478-0b6206631e01"/>
    <ds:schemaRef ds:uri="4e3b27c9-6f97-4edf-8693-ae863393bd88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WL_Consumables Module Solutions</dc:title>
  <cp:revision>3</cp:revision>
  <dcterms:created xsi:type="dcterms:W3CDTF">2006-08-16T00:00:00Z</dcterms:created>
  <dcterms:modified xsi:type="dcterms:W3CDTF">2025-11-24T12:31:49Z</dcterms:modified>
  <dc:identifier>DAG5JEyT0vg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0x010100B1A07C4DE195E44984147D0EF30EBB7C</vt:lpwstr>
  </property>
  <property fmtid="{D5CDD505-2E9C-101B-9397-08002B2CF9AE}" pid="3" name="MediaServiceImageTags">
    <vt:lpwstr/>
  </property>
</Properties>
</file>